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297" r:id="rId2"/>
    <p:sldId id="1024" r:id="rId3"/>
    <p:sldId id="1299" r:id="rId4"/>
    <p:sldId id="1273" r:id="rId5"/>
    <p:sldId id="1210" r:id="rId6"/>
    <p:sldId id="1250" r:id="rId7"/>
    <p:sldId id="1300" r:id="rId8"/>
    <p:sldId id="1298" r:id="rId9"/>
    <p:sldId id="1251" r:id="rId10"/>
    <p:sldId id="1301" r:id="rId11"/>
    <p:sldId id="1252" r:id="rId12"/>
    <p:sldId id="1253" r:id="rId13"/>
    <p:sldId id="1247" r:id="rId14"/>
    <p:sldId id="1254" r:id="rId15"/>
    <p:sldId id="1265" r:id="rId16"/>
    <p:sldId id="1266" r:id="rId17"/>
    <p:sldId id="1267" r:id="rId18"/>
    <p:sldId id="1268" r:id="rId19"/>
    <p:sldId id="1269" r:id="rId20"/>
    <p:sldId id="1248" r:id="rId21"/>
    <p:sldId id="1260" r:id="rId22"/>
    <p:sldId id="1271" r:id="rId23"/>
    <p:sldId id="1261" r:id="rId24"/>
    <p:sldId id="1262" r:id="rId25"/>
    <p:sldId id="1263" r:id="rId26"/>
    <p:sldId id="1249" r:id="rId27"/>
    <p:sldId id="1272" r:id="rId28"/>
    <p:sldId id="1270" r:id="rId29"/>
    <p:sldId id="1304" r:id="rId30"/>
    <p:sldId id="1305" r:id="rId31"/>
    <p:sldId id="1306" r:id="rId32"/>
    <p:sldId id="1307" r:id="rId33"/>
    <p:sldId id="1302" r:id="rId34"/>
    <p:sldId id="1303" r:id="rId35"/>
    <p:sldId id="113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1" userDrawn="1">
          <p15:clr>
            <a:srgbClr val="A4A3A4"/>
          </p15:clr>
        </p15:guide>
        <p15:guide id="2" pos="2435" userDrawn="1">
          <p15:clr>
            <a:srgbClr val="A4A3A4"/>
          </p15:clr>
        </p15:guide>
        <p15:guide id="3" orient="horz" pos="1833" userDrawn="1">
          <p15:clr>
            <a:srgbClr val="A4A3A4"/>
          </p15:clr>
        </p15:guide>
        <p15:guide id="4" pos="4056" userDrawn="1">
          <p15:clr>
            <a:srgbClr val="A4A3A4"/>
          </p15:clr>
        </p15:guide>
        <p15:guide id="5" orient="horz" pos="2174" userDrawn="1">
          <p15:clr>
            <a:srgbClr val="A4A3A4"/>
          </p15:clr>
        </p15:guide>
        <p15:guide id="6" pos="42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00"/>
    <a:srgbClr val="003300"/>
    <a:srgbClr val="C8A372"/>
    <a:srgbClr val="172D5F"/>
    <a:srgbClr val="800000"/>
    <a:srgbClr val="28211A"/>
    <a:srgbClr val="481F67"/>
    <a:srgbClr val="ED7922"/>
    <a:srgbClr val="231F20"/>
    <a:srgbClr val="C19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78141" autoAdjust="0"/>
  </p:normalViewPr>
  <p:slideViewPr>
    <p:cSldViewPr snapToGrid="0" showGuides="1">
      <p:cViewPr varScale="1">
        <p:scale>
          <a:sx n="63" d="100"/>
          <a:sy n="63" d="100"/>
        </p:scale>
        <p:origin x="288" y="62"/>
      </p:cViewPr>
      <p:guideLst>
        <p:guide orient="horz" pos="2621"/>
        <p:guide pos="2435"/>
        <p:guide orient="horz" pos="1833"/>
        <p:guide pos="4056"/>
        <p:guide orient="horz" pos="2174"/>
        <p:guide pos="42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C6ACA-A39E-4BD3-A76A-8FCFA16171E6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B530-7996-41ED-80CF-70DA4A4D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ckphotosforfree/7190209497/sizes/l/in/photostrea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V&amp;A_-_Raphael,_St_Paul_Preaching_in_Athens_(1515)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Jesus_ascending_to_heaven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ush_Hands-close_up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photo/229100/?forcedownload=1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ckphotosforfree/7190209497/sizes/l/in/photostrea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aris_Gargoyle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59309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ush_Hands-close_up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ckphotosforfree/7190209497/sizes/l/in/photostrea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ockphotosforfree/7190209497/sizes/l/in/photostrea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razilnut72/2247691834/sizes/l/in/photostrea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razilnut72/2247691834/sizes/l/in/photostrea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presentation uses the “Elephant” font</a:t>
            </a:r>
          </a:p>
          <a:p>
            <a:endParaRPr lang="en-US" dirty="0"/>
          </a:p>
          <a:p>
            <a:r>
              <a:rPr lang="en-US" dirty="0"/>
              <a:t>Background stained glass = FREE = from </a:t>
            </a:r>
            <a:r>
              <a:rPr lang="en-US" dirty="0">
                <a:hlinkClick r:id="rId3"/>
              </a:rPr>
              <a:t>http://www.flickr.com/photos/stockphotosforfree/7190209497/sizes/l/in/photostream/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3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Pillar from Pompey</a:t>
            </a:r>
            <a:r>
              <a:rPr lang="en-US" baseline="0" dirty="0"/>
              <a:t> = FREE = from </a:t>
            </a:r>
            <a:r>
              <a:rPr lang="en-US" baseline="0" dirty="0" err="1"/>
              <a:t>BiblePoint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Pillar from Pompey</a:t>
            </a:r>
            <a:r>
              <a:rPr lang="en-US" baseline="0" dirty="0"/>
              <a:t> = FREE = from </a:t>
            </a:r>
            <a:r>
              <a:rPr lang="en-US" baseline="0" dirty="0" err="1"/>
              <a:t>BiblePoint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6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Baby in manger = Licensed from </a:t>
            </a:r>
            <a:r>
              <a:rPr lang="en-US" dirty="0" err="1"/>
              <a:t>istock</a:t>
            </a:r>
            <a:r>
              <a:rPr lang="en-US" baseline="0" dirty="0"/>
              <a:t> = not for reuse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Lit=made </a:t>
            </a:r>
            <a:r>
              <a:rPr lang="en-US" dirty="0" err="1"/>
              <a:t>manifiest</a:t>
            </a:r>
            <a:r>
              <a:rPr lang="en-US" dirty="0"/>
              <a:t> cf. </a:t>
            </a:r>
            <a:r>
              <a:rPr lang="en-US"/>
              <a:t>John 1:1 &amp; 14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36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Angel = FREE </a:t>
            </a:r>
            <a:r>
              <a:rPr lang="en-US"/>
              <a:t>= from BiblePoint</a:t>
            </a:r>
            <a:r>
              <a:rPr lang="en-US" dirty="0"/>
              <a:t>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1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preaching = FREE = from </a:t>
            </a:r>
            <a:r>
              <a:rPr lang="en-US" dirty="0">
                <a:hlinkClick r:id="rId3"/>
              </a:rPr>
              <a:t>http://en.wikipedia.org/wiki/File:V%26A_-_Raphael,_St_Paul_Preaching_in_Athens_(1515).jpg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 =free= </a:t>
            </a:r>
            <a:r>
              <a:rPr lang="en-US" dirty="0" err="1"/>
              <a:t>nasa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6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Ascension</a:t>
            </a:r>
            <a:r>
              <a:rPr lang="en-US" baseline="0" dirty="0"/>
              <a:t> = FREE =from </a:t>
            </a:r>
            <a:r>
              <a:rPr lang="en-US" dirty="0">
                <a:hlinkClick r:id="rId3"/>
              </a:rPr>
              <a:t>http://en.wikipedia.org/wiki/File:Jesus_ascending_to_heaven.jpg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6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pushing</a:t>
            </a:r>
            <a:r>
              <a:rPr lang="en-US" baseline="0" dirty="0"/>
              <a:t> away = FREE= from </a:t>
            </a:r>
            <a:r>
              <a:rPr lang="en-US" dirty="0">
                <a:hlinkClick r:id="rId3"/>
              </a:rPr>
              <a:t>http://en.wikipedia.org/wiki/File:Push_Hands-close_up.jpg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53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Devil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http://www.sxc.hu/photo/229100/?forcedownload=1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1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stained glass = FREE </a:t>
            </a:r>
            <a:r>
              <a:rPr lang="en-US"/>
              <a:t>= from </a:t>
            </a:r>
            <a:r>
              <a:rPr lang="en-US">
                <a:hlinkClick r:id="rId3"/>
              </a:rPr>
              <a:t>http://www.flickr.com/photos/stockphotosforfree/7190209497/sizes/l/in/photostream/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55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Gargoyle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http://commons.wikimedia.org/wiki/File:Paris_Gargoyle.jpg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37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Mask =FREE = from </a:t>
            </a:r>
            <a:r>
              <a:rPr lang="en-US" dirty="0">
                <a:hlinkClick r:id="rId3"/>
              </a:rPr>
              <a:t>http://www.sxc.hu/browse.phtml?f=download&amp;id=593092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pushing</a:t>
            </a:r>
            <a:r>
              <a:rPr lang="en-US" baseline="0" dirty="0"/>
              <a:t> away = FREE= from </a:t>
            </a:r>
            <a:r>
              <a:rPr lang="en-US" dirty="0">
                <a:hlinkClick r:id="rId3"/>
              </a:rPr>
              <a:t>http://en.wikipedia.org/wiki/File:Push_Hands-close_up.jpg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Hands and Bible = </a:t>
            </a:r>
            <a:r>
              <a:rPr lang="en-US" dirty="0" err="1"/>
              <a:t>Dreamstime</a:t>
            </a:r>
            <a:r>
              <a:rPr lang="en-US" dirty="0"/>
              <a:t> photo = not for reuse</a:t>
            </a:r>
            <a:r>
              <a:rPr lang="en-US" baseline="0" dirty="0"/>
              <a:t> elsewhere.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stained glass = FREE </a:t>
            </a:r>
            <a:r>
              <a:rPr lang="en-US"/>
              <a:t>= from </a:t>
            </a:r>
            <a:r>
              <a:rPr lang="en-US">
                <a:hlinkClick r:id="rId3"/>
              </a:rPr>
              <a:t>http://www.flickr.com/photos/stockphotosforfree/7190209497/sizes/l/in/photostream/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stained glass = FREE </a:t>
            </a:r>
            <a:r>
              <a:rPr lang="en-US"/>
              <a:t>= from </a:t>
            </a:r>
            <a:r>
              <a:rPr lang="en-US">
                <a:hlinkClick r:id="rId3"/>
              </a:rPr>
              <a:t>http://www.flickr.com/photos/stockphotosforfree/7190209497/sizes/l/in/photostream/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2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Door = FREE =</a:t>
            </a:r>
            <a:r>
              <a:rPr lang="en-US" baseline="0" dirty="0"/>
              <a:t> from </a:t>
            </a:r>
            <a:r>
              <a:rPr lang="en-US" baseline="0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Door = FREE =</a:t>
            </a:r>
            <a:r>
              <a:rPr lang="en-US" baseline="0" dirty="0"/>
              <a:t> from </a:t>
            </a:r>
            <a:r>
              <a:rPr lang="en-US" baseline="0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Door = FREE =</a:t>
            </a:r>
            <a:r>
              <a:rPr lang="en-US" baseline="0" dirty="0"/>
              <a:t> from </a:t>
            </a:r>
            <a:r>
              <a:rPr lang="en-US" baseline="0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45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Assembly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http://www.flickr.com/photos/brazilnut72/2247691834/sizes/l/in/photostream/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98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Assembly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http://www.flickr.com/photos/brazilnut72/2247691834/sizes/l/in/photostream/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6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10753817" cy="486553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"/>
            <a:ext cx="12192000" cy="685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1986"/>
            <a:ext cx="10972800" cy="469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4858C79-0610-4D3E-A0A6-CD0822AF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27" y="708086"/>
            <a:ext cx="4486310" cy="363531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03411" y="3599212"/>
            <a:ext cx="5983941" cy="2280209"/>
          </a:xfrm>
        </p:spPr>
        <p:txBody>
          <a:bodyPr>
            <a:noAutofit/>
          </a:bodyPr>
          <a:lstStyle/>
          <a:p>
            <a:br>
              <a:rPr lang="en-US" sz="6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with </a:t>
            </a:r>
            <a:br>
              <a:rPr lang="en-US" sz="6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Godly Leaders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29" y="-363071"/>
            <a:ext cx="12097871" cy="759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8140" y="-594360"/>
            <a:ext cx="6789420" cy="4366260"/>
          </a:xfrm>
          <a:prstGeom prst="rect">
            <a:avLst/>
          </a:prstGeom>
          <a:solidFill>
            <a:srgbClr val="001E00">
              <a:alpha val="23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Assembly</a:t>
            </a:r>
            <a:r>
              <a:rPr lang="en-US" dirty="0"/>
              <a:t> of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830" y="1660253"/>
            <a:ext cx="6365594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God's household, which is </a:t>
            </a:r>
            <a:r>
              <a:rPr lang="en-US" sz="4000" dirty="0">
                <a:solidFill>
                  <a:srgbClr val="FFFF00"/>
                </a:solidFill>
              </a:rPr>
              <a:t>the church of the living God, </a:t>
            </a:r>
            <a:endParaRPr lang="en-US" sz="4000" dirty="0"/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566928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ekklasia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09900" y="4342766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Symbol" pitchFamily="18" charset="2"/>
              </a:rPr>
              <a:t>ekklhsia</a:t>
            </a:r>
            <a:endParaRPr lang="en-US" sz="6000" b="1" dirty="0">
              <a:solidFill>
                <a:schemeClr val="bg1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49059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Pillar</a:t>
            </a:r>
            <a:r>
              <a:rPr lang="en-US" dirty="0"/>
              <a:t> of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5989077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God's household, which is the church of the living God, </a:t>
            </a:r>
            <a:r>
              <a:rPr lang="en-US" sz="4000" dirty="0">
                <a:solidFill>
                  <a:srgbClr val="FFFF00"/>
                </a:solidFill>
              </a:rPr>
              <a:t>the pillar </a:t>
            </a:r>
            <a:r>
              <a:rPr lang="en-US" sz="4000" dirty="0"/>
              <a:t>and foundation </a:t>
            </a:r>
            <a:r>
              <a:rPr lang="en-US" sz="4000" dirty="0">
                <a:solidFill>
                  <a:srgbClr val="FFFF00"/>
                </a:solidFill>
              </a:rPr>
              <a:t>of the truth</a:t>
            </a:r>
            <a:r>
              <a:rPr lang="en-US" sz="4000" dirty="0"/>
              <a:t>.</a:t>
            </a:r>
          </a:p>
          <a:p>
            <a:endParaRPr lang="en-US" sz="4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3011" y="-376518"/>
            <a:ext cx="2080526" cy="602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609724" y="606463"/>
            <a:ext cx="5870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R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U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T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H</a:t>
            </a: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Foundation</a:t>
            </a:r>
            <a:r>
              <a:rPr lang="en-US" dirty="0"/>
              <a:t> of Truth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-957278"/>
            <a:ext cx="8534400" cy="781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932718" y="5372549"/>
            <a:ext cx="2661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TRUTH</a:t>
            </a: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083206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God's household, which is the church of the living God, the pillar and </a:t>
            </a:r>
            <a:r>
              <a:rPr lang="en-US" sz="4000" dirty="0">
                <a:solidFill>
                  <a:srgbClr val="FFFF00"/>
                </a:solidFill>
              </a:rPr>
              <a:t>foundation of the truth</a:t>
            </a:r>
            <a:r>
              <a:rPr lang="en-US" sz="40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09724" y="606463"/>
            <a:ext cx="5870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R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U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T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H</a:t>
            </a: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Autofit/>
          </a:bodyPr>
          <a:lstStyle/>
          <a:p>
            <a:r>
              <a:rPr lang="en-US" dirty="0"/>
              <a:t>2-What the Jesus DID!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553853" cy="486553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000" baseline="30000" dirty="0"/>
              <a:t>16</a:t>
            </a:r>
            <a:r>
              <a:rPr lang="en-US" sz="4000" dirty="0"/>
              <a:t> Beyond all question, the </a:t>
            </a:r>
            <a:r>
              <a:rPr lang="en-US" sz="4000" dirty="0">
                <a:solidFill>
                  <a:srgbClr val="FFFF00"/>
                </a:solidFill>
              </a:rPr>
              <a:t>mystery of godliness </a:t>
            </a:r>
            <a:r>
              <a:rPr lang="en-US" sz="4000" dirty="0"/>
              <a:t>is great: 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6839" y="2331393"/>
            <a:ext cx="6995161" cy="452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</a:t>
            </a:r>
            <a:r>
              <a:rPr lang="en-US" u="sng" dirty="0">
                <a:solidFill>
                  <a:srgbClr val="FFFF00"/>
                </a:solidFill>
              </a:rPr>
              <a:t>APPEARED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He appeared in a body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/>
              <a:t>	was vindicated by the Spirit, </a:t>
            </a:r>
          </a:p>
          <a:p>
            <a:r>
              <a:rPr lang="en-US" sz="4000" dirty="0"/>
              <a:t>was seen by angels,</a:t>
            </a:r>
          </a:p>
          <a:p>
            <a:r>
              <a:rPr lang="en-US" sz="4000" dirty="0"/>
              <a:t>	was preached among </a:t>
            </a:r>
            <a:br>
              <a:rPr lang="en-US" sz="4000" dirty="0"/>
            </a:br>
            <a:r>
              <a:rPr lang="en-US" sz="4000" dirty="0"/>
              <a:t>	the nations, </a:t>
            </a:r>
          </a:p>
          <a:p>
            <a:r>
              <a:rPr lang="en-US" sz="4000" dirty="0"/>
              <a:t>was believed on in the world, </a:t>
            </a:r>
          </a:p>
          <a:p>
            <a:r>
              <a:rPr lang="en-US" sz="4000" dirty="0"/>
              <a:t>	was taken up in glory.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was </a:t>
            </a:r>
            <a:r>
              <a:rPr lang="en-US" u="sng" dirty="0">
                <a:solidFill>
                  <a:srgbClr val="FFFF00"/>
                </a:solidFill>
              </a:rPr>
              <a:t>VINDICATED</a:t>
            </a:r>
            <a:r>
              <a:rPr lang="en-US" dirty="0"/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 appeared in a body,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4000" dirty="0">
                <a:solidFill>
                  <a:srgbClr val="FFFF00"/>
                </a:solidFill>
              </a:rPr>
              <a:t>was vindicated by the Spirit, </a:t>
            </a:r>
          </a:p>
          <a:p>
            <a:r>
              <a:rPr lang="en-US" sz="4000" dirty="0"/>
              <a:t>was seen by angels,</a:t>
            </a:r>
          </a:p>
          <a:p>
            <a:r>
              <a:rPr lang="en-US" sz="4000" dirty="0"/>
              <a:t>	was preached among </a:t>
            </a:r>
            <a:br>
              <a:rPr lang="en-US" sz="4000" dirty="0"/>
            </a:br>
            <a:r>
              <a:rPr lang="en-US" sz="4000" dirty="0"/>
              <a:t>	the nations, </a:t>
            </a:r>
          </a:p>
          <a:p>
            <a:r>
              <a:rPr lang="en-US" sz="4000" dirty="0"/>
              <a:t>was believed on in the world, </a:t>
            </a:r>
          </a:p>
          <a:p>
            <a:r>
              <a:rPr lang="en-US" sz="4000" dirty="0"/>
              <a:t>	was taken up in glory.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4386" y="1737791"/>
            <a:ext cx="3188652" cy="361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5400000" algn="ctr" rotWithShape="0">
              <a:schemeClr val="tx1">
                <a:alpha val="46000"/>
              </a:schemeClr>
            </a:outerShdw>
          </a:effectLst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was </a:t>
            </a:r>
            <a:r>
              <a:rPr lang="en-US" u="sng" dirty="0">
                <a:solidFill>
                  <a:srgbClr val="FFFF00"/>
                </a:solidFill>
              </a:rPr>
              <a:t>SEEN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 appeared in a body, </a:t>
            </a:r>
            <a:br>
              <a:rPr lang="en-US" sz="4000" dirty="0"/>
            </a:br>
            <a:r>
              <a:rPr lang="en-US" sz="4000" dirty="0"/>
              <a:t>	was vindicated by the Spirit,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was seen by angels</a:t>
            </a:r>
            <a:r>
              <a:rPr lang="en-US" sz="4000" dirty="0"/>
              <a:t>,</a:t>
            </a:r>
          </a:p>
          <a:p>
            <a:r>
              <a:rPr lang="en-US" sz="4000" dirty="0"/>
              <a:t>	was preached among </a:t>
            </a:r>
            <a:br>
              <a:rPr lang="en-US" sz="4000" dirty="0"/>
            </a:br>
            <a:r>
              <a:rPr lang="en-US" sz="4000" dirty="0"/>
              <a:t>	the nations, </a:t>
            </a:r>
          </a:p>
          <a:p>
            <a:r>
              <a:rPr lang="en-US" sz="4000" dirty="0"/>
              <a:t>was believed on in the world, </a:t>
            </a:r>
          </a:p>
          <a:p>
            <a:r>
              <a:rPr lang="en-US" sz="4000" dirty="0"/>
              <a:t>	was taken up in glory.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326" y="805325"/>
            <a:ext cx="4328440" cy="59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489" y="1028700"/>
            <a:ext cx="7394511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was </a:t>
            </a:r>
            <a:r>
              <a:rPr lang="en-US" u="sng" dirty="0">
                <a:solidFill>
                  <a:srgbClr val="FFFF00"/>
                </a:solidFill>
              </a:rPr>
              <a:t>PREACHED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 appeared in a body, </a:t>
            </a:r>
            <a:br>
              <a:rPr lang="en-US" sz="4000" dirty="0"/>
            </a:br>
            <a:r>
              <a:rPr lang="en-US" sz="4000" dirty="0"/>
              <a:t>	was vindicated by the Spirit, </a:t>
            </a:r>
          </a:p>
          <a:p>
            <a:r>
              <a:rPr lang="en-US" sz="4000" dirty="0"/>
              <a:t>was seen by angels,</a:t>
            </a:r>
          </a:p>
          <a:p>
            <a:r>
              <a:rPr lang="en-US" sz="4000" dirty="0"/>
              <a:t>	</a:t>
            </a:r>
            <a:r>
              <a:rPr lang="en-US" sz="4000" dirty="0">
                <a:solidFill>
                  <a:srgbClr val="FFFF00"/>
                </a:solidFill>
              </a:rPr>
              <a:t>was preached among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	the nations, </a:t>
            </a:r>
          </a:p>
          <a:p>
            <a:r>
              <a:rPr lang="en-US" sz="4000" dirty="0"/>
              <a:t>was believed on in the world, </a:t>
            </a:r>
          </a:p>
          <a:p>
            <a:r>
              <a:rPr lang="en-US" sz="4000" dirty="0"/>
              <a:t>	was taken up in glory.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9298" b="7763"/>
          <a:stretch>
            <a:fillRect/>
          </a:stretch>
        </p:blipFill>
        <p:spPr bwMode="auto">
          <a:xfrm>
            <a:off x="5279073" y="882333"/>
            <a:ext cx="6912927" cy="59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</a:t>
            </a:r>
            <a:r>
              <a:rPr lang="en-US" u="sng" dirty="0">
                <a:solidFill>
                  <a:srgbClr val="FFFF00"/>
                </a:solidFill>
              </a:rPr>
              <a:t>BELIEVED 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 appeared in a body, </a:t>
            </a:r>
            <a:br>
              <a:rPr lang="en-US" sz="4000" dirty="0"/>
            </a:br>
            <a:r>
              <a:rPr lang="en-US" sz="4000" dirty="0"/>
              <a:t>	was vindicated by the Spirit, </a:t>
            </a:r>
          </a:p>
          <a:p>
            <a:r>
              <a:rPr lang="en-US" sz="4000" dirty="0"/>
              <a:t>was seen by angels,</a:t>
            </a:r>
          </a:p>
          <a:p>
            <a:r>
              <a:rPr lang="en-US" sz="4000" dirty="0"/>
              <a:t>	was preached among </a:t>
            </a:r>
            <a:br>
              <a:rPr lang="en-US" sz="4000" dirty="0"/>
            </a:br>
            <a:r>
              <a:rPr lang="en-US" sz="4000" dirty="0"/>
              <a:t>	the nations,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was believed on in the world</a:t>
            </a:r>
            <a:r>
              <a:rPr lang="en-US" sz="4000" dirty="0"/>
              <a:t>, </a:t>
            </a:r>
          </a:p>
          <a:p>
            <a:r>
              <a:rPr lang="en-US" sz="4000" dirty="0"/>
              <a:t>	was taken up in glory.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was </a:t>
            </a:r>
            <a:r>
              <a:rPr lang="en-US" u="sng" dirty="0">
                <a:solidFill>
                  <a:srgbClr val="FFFF00"/>
                </a:solidFill>
              </a:rPr>
              <a:t>TAKEN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 appeared in a body, </a:t>
            </a:r>
            <a:br>
              <a:rPr lang="en-US" sz="4000" dirty="0"/>
            </a:br>
            <a:r>
              <a:rPr lang="en-US" sz="4000" dirty="0"/>
              <a:t>	was vindicated by the Spirit, </a:t>
            </a:r>
          </a:p>
          <a:p>
            <a:r>
              <a:rPr lang="en-US" sz="4000" dirty="0"/>
              <a:t>was seen by angels,</a:t>
            </a:r>
          </a:p>
          <a:p>
            <a:r>
              <a:rPr lang="en-US" sz="4000" dirty="0"/>
              <a:t>	was preached among </a:t>
            </a:r>
            <a:br>
              <a:rPr lang="en-US" sz="4000" dirty="0"/>
            </a:br>
            <a:r>
              <a:rPr lang="en-US" sz="4000" dirty="0"/>
              <a:t>	the nations, </a:t>
            </a:r>
          </a:p>
          <a:p>
            <a:r>
              <a:rPr lang="en-US" sz="4000" dirty="0"/>
              <a:t>was believed on in the world, </a:t>
            </a:r>
          </a:p>
          <a:p>
            <a:r>
              <a:rPr lang="en-US" sz="4000" dirty="0"/>
              <a:t>	</a:t>
            </a:r>
            <a:r>
              <a:rPr lang="en-US" sz="4000" dirty="0">
                <a:solidFill>
                  <a:srgbClr val="FFFF00"/>
                </a:solidFill>
              </a:rPr>
              <a:t>was taken up in glory</a:t>
            </a:r>
            <a:r>
              <a:rPr lang="en-US" sz="4000" dirty="0"/>
              <a:t>.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931" y="320040"/>
            <a:ext cx="5898069" cy="65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"/>
            <a:ext cx="6911788" cy="34512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Our Theme</a:t>
            </a:r>
            <a:b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“Getting the MOST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out of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CHURCH”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916" y="2971800"/>
            <a:ext cx="65700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3:14 Although I hope to come to you soon, I am writing you these instructions so that,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000" b="1" baseline="30000" dirty="0">
                <a:solidFill>
                  <a:schemeClr val="bg1"/>
                </a:solidFill>
                <a:latin typeface="Arial Narrow" pitchFamily="34" charset="0"/>
              </a:rPr>
              <a:t>15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if I am delayed, you will know how people ought to conduct themselves 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3-What We OPPOSE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173796" cy="4865534"/>
          </a:xfrm>
        </p:spPr>
        <p:txBody>
          <a:bodyPr>
            <a:normAutofit/>
          </a:bodyPr>
          <a:lstStyle/>
          <a:p>
            <a:r>
              <a:rPr lang="en-US" sz="4000" dirty="0"/>
              <a:t>4:1 The Spirit clearly says that in later times some will …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Desertin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dirty="0"/>
              <a:t>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5733583" cy="4865534"/>
          </a:xfrm>
        </p:spPr>
        <p:txBody>
          <a:bodyPr>
            <a:normAutofit/>
          </a:bodyPr>
          <a:lstStyle/>
          <a:p>
            <a:r>
              <a:rPr lang="en-US" sz="4000" dirty="0"/>
              <a:t>4:1 The Spirit clearly says that in later times some </a:t>
            </a:r>
            <a:r>
              <a:rPr lang="en-US" sz="4000" dirty="0">
                <a:solidFill>
                  <a:srgbClr val="FFFF00"/>
                </a:solidFill>
              </a:rPr>
              <a:t>will abandon the faith</a:t>
            </a:r>
            <a:endParaRPr lang="en-US" sz="4000" dirty="0"/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28" y="2797931"/>
            <a:ext cx="5547360" cy="37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Deceivin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dirty="0"/>
              <a:t> Spirits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5558770" cy="4865534"/>
          </a:xfrm>
        </p:spPr>
        <p:txBody>
          <a:bodyPr>
            <a:normAutofit/>
          </a:bodyPr>
          <a:lstStyle/>
          <a:p>
            <a:r>
              <a:rPr lang="en-US" sz="4000" dirty="0"/>
              <a:t>4:1 The Spirit clearly says that in later times some will abandon the faith and </a:t>
            </a:r>
            <a:r>
              <a:rPr lang="en-US" sz="4000" dirty="0">
                <a:solidFill>
                  <a:srgbClr val="FFFF00"/>
                </a:solidFill>
              </a:rPr>
              <a:t>follow deceiving spirits</a:t>
            </a:r>
            <a:endParaRPr lang="en-US" sz="4000" dirty="0"/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0607" y="1129553"/>
            <a:ext cx="4909371" cy="653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7588" y="826230"/>
            <a:ext cx="4594412" cy="60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Demonic</a:t>
            </a:r>
            <a:r>
              <a:rPr lang="en-US" dirty="0"/>
              <a:t>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5572218" cy="4865534"/>
          </a:xfrm>
        </p:spPr>
        <p:txBody>
          <a:bodyPr>
            <a:normAutofit/>
          </a:bodyPr>
          <a:lstStyle/>
          <a:p>
            <a:r>
              <a:rPr lang="en-US" sz="4000" dirty="0"/>
              <a:t>4:1 The Spirit clearly says that in later times some will abandon the faith and follow deceiving spirits and things </a:t>
            </a:r>
            <a:r>
              <a:rPr lang="en-US" sz="4000" dirty="0">
                <a:solidFill>
                  <a:srgbClr val="FFFF00"/>
                </a:solidFill>
              </a:rPr>
              <a:t>taught by demons.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Dece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tive</a:t>
            </a:r>
            <a:r>
              <a:rPr lang="en-US" dirty="0"/>
              <a:t> Hypocrites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7321">
            <a:off x="6075829" y="712396"/>
            <a:ext cx="6913880" cy="70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231124" cy="4865534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baseline="30000" dirty="0"/>
              <a:t>2</a:t>
            </a:r>
            <a:r>
              <a:rPr lang="en-US" sz="4000" dirty="0"/>
              <a:t> Such teachings come through </a:t>
            </a:r>
            <a:r>
              <a:rPr lang="en-US" sz="4000" dirty="0">
                <a:solidFill>
                  <a:srgbClr val="FFFF00"/>
                </a:solidFill>
              </a:rPr>
              <a:t>hypocritical liars</a:t>
            </a:r>
            <a:r>
              <a:rPr lang="en-US" sz="4000" dirty="0"/>
              <a:t>, whose consciences have been seared as with a hot iron.</a:t>
            </a:r>
          </a:p>
          <a:p>
            <a:r>
              <a:rPr lang="en-US" sz="4000" dirty="0"/>
              <a:t> </a:t>
            </a:r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rivin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dirty="0"/>
              <a:t>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5451194" cy="4865534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baseline="30000" dirty="0"/>
              <a:t>3</a:t>
            </a:r>
            <a:r>
              <a:rPr lang="en-US" sz="4000" dirty="0"/>
              <a:t> They </a:t>
            </a:r>
            <a:r>
              <a:rPr lang="en-US" sz="4000" dirty="0">
                <a:solidFill>
                  <a:srgbClr val="FFFF00"/>
                </a:solidFill>
              </a:rPr>
              <a:t>forbid people </a:t>
            </a:r>
            <a:r>
              <a:rPr lang="en-US" sz="4000" dirty="0"/>
              <a:t>to marry and order them to </a:t>
            </a:r>
            <a:r>
              <a:rPr lang="en-US" sz="4000" dirty="0">
                <a:solidFill>
                  <a:srgbClr val="FFFF00"/>
                </a:solidFill>
              </a:rPr>
              <a:t>abstain</a:t>
            </a:r>
            <a:r>
              <a:rPr lang="en-US" sz="4000" dirty="0"/>
              <a:t> from certain foods,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20553"/>
            <a:ext cx="8828087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32838"/>
          <a:stretch>
            <a:fillRect/>
          </a:stretch>
        </p:blipFill>
        <p:spPr bwMode="auto">
          <a:xfrm>
            <a:off x="0" y="3280933"/>
            <a:ext cx="12192000" cy="402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4-What the Church </a:t>
            </a:r>
            <a:r>
              <a:rPr lang="en-US" u="sng" dirty="0">
                <a:solidFill>
                  <a:srgbClr val="FFFF00"/>
                </a:solidFill>
              </a:rPr>
              <a:t>KNOWS</a:t>
            </a:r>
            <a:r>
              <a:rPr lang="en-US" sz="4000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876583" cy="4865534"/>
          </a:xfrm>
        </p:spPr>
        <p:txBody>
          <a:bodyPr>
            <a:normAutofit/>
          </a:bodyPr>
          <a:lstStyle/>
          <a:p>
            <a:r>
              <a:rPr lang="en-US" sz="4000" dirty="0"/>
              <a:t>…order them to abstain from certain foods, which God created to be received with thanksgiving </a:t>
            </a:r>
            <a:r>
              <a:rPr lang="en-US" sz="4000" dirty="0">
                <a:solidFill>
                  <a:srgbClr val="FFFF00"/>
                </a:solidFill>
              </a:rPr>
              <a:t>by those who believe and who know the truth</a:t>
            </a:r>
            <a:r>
              <a:rPr lang="en-US" sz="4000" dirty="0"/>
              <a:t>.</a:t>
            </a:r>
          </a:p>
          <a:p>
            <a:r>
              <a:rPr lang="en-US" sz="4000" dirty="0"/>
              <a:t> 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4-What the Church </a:t>
            </a:r>
            <a:r>
              <a:rPr lang="en-US" u="sng" dirty="0">
                <a:solidFill>
                  <a:srgbClr val="FFFF00"/>
                </a:solidFill>
              </a:rPr>
              <a:t>KNOWS</a:t>
            </a:r>
            <a:r>
              <a:rPr lang="en-US" dirty="0"/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32838"/>
          <a:stretch>
            <a:fillRect/>
          </a:stretch>
        </p:blipFill>
        <p:spPr bwMode="auto">
          <a:xfrm>
            <a:off x="0" y="3280933"/>
            <a:ext cx="12192000" cy="402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715218" cy="486553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baseline="30000" dirty="0"/>
              <a:t>4</a:t>
            </a:r>
            <a:r>
              <a:rPr lang="en-US" sz="4000" dirty="0"/>
              <a:t> For everything God created is good, and nothing is to be rejected if it is received with thanksgiving,  </a:t>
            </a:r>
            <a:r>
              <a:rPr lang="en-US" sz="4000" baseline="30000" dirty="0">
                <a:solidFill>
                  <a:srgbClr val="FFFF00"/>
                </a:solidFill>
              </a:rPr>
              <a:t>5</a:t>
            </a:r>
            <a:r>
              <a:rPr lang="en-US" sz="4000" dirty="0">
                <a:solidFill>
                  <a:srgbClr val="FFFF00"/>
                </a:solidFill>
              </a:rPr>
              <a:t> because it is consecrated by the word of God and prayer</a:t>
            </a:r>
            <a:r>
              <a:rPr lang="en-US" sz="40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 </a:t>
            </a:r>
          </a:p>
          <a:p>
            <a:pPr>
              <a:lnSpc>
                <a:spcPct val="90000"/>
              </a:lnSpc>
            </a:pPr>
            <a:r>
              <a:rPr lang="en-US" dirty="0"/>
              <a:t> </a:t>
            </a: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 It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189606"/>
            <a:ext cx="11044517" cy="4865534"/>
          </a:xfrm>
        </p:spPr>
        <p:txBody>
          <a:bodyPr/>
          <a:lstStyle/>
          <a:p>
            <a:r>
              <a:rPr lang="en-US" sz="4000" dirty="0"/>
              <a:t>We need godly leaders because of …</a:t>
            </a:r>
          </a:p>
          <a:p>
            <a:br>
              <a:rPr lang="en-US" sz="4000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 It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189606"/>
            <a:ext cx="11044517" cy="4865534"/>
          </a:xfrm>
        </p:spPr>
        <p:txBody>
          <a:bodyPr/>
          <a:lstStyle/>
          <a:p>
            <a:r>
              <a:rPr lang="en-US" sz="4000" dirty="0"/>
              <a:t>We need godly leaders because of …</a:t>
            </a:r>
          </a:p>
          <a:p>
            <a:br>
              <a:rPr lang="en-US" sz="4000" dirty="0"/>
            </a:br>
            <a:r>
              <a:rPr lang="en-US" sz="4000" dirty="0"/>
              <a:t>Who we are—God’s Church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23562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"/>
            <a:ext cx="6911788" cy="34512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Our Theme</a:t>
            </a:r>
            <a:b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“Getting the MOST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out of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CHURCH”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916" y="2971800"/>
            <a:ext cx="65700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3:14 Although I hope to come to you soon, I am writing you these instructions so that,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000" b="1" baseline="30000" dirty="0">
                <a:solidFill>
                  <a:schemeClr val="bg1"/>
                </a:solidFill>
                <a:latin typeface="Arial Narrow" pitchFamily="34" charset="0"/>
              </a:rPr>
              <a:t>15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if I am delayed, you will know how people ought to conduct themselves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67499" y="1492624"/>
            <a:ext cx="4856629" cy="5365376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4000" b="1" dirty="0"/>
              <a:t>This theme </a:t>
            </a:r>
            <a:br>
              <a:rPr lang="en-US" sz="4000" b="1" dirty="0"/>
            </a:br>
            <a:r>
              <a:rPr lang="en-US" sz="4000" b="1" dirty="0"/>
              <a:t>follows a </a:t>
            </a:r>
            <a:br>
              <a:rPr lang="en-US" sz="4000" b="1" dirty="0"/>
            </a:br>
            <a:r>
              <a:rPr lang="en-US" sz="4000" b="1" dirty="0"/>
              <a:t>catalog of qualifications </a:t>
            </a:r>
            <a:br>
              <a:rPr lang="en-US" sz="4000" b="1" dirty="0"/>
            </a:br>
            <a:r>
              <a:rPr lang="en-US" sz="4000" b="1" dirty="0"/>
              <a:t>for Godly </a:t>
            </a:r>
            <a:br>
              <a:rPr lang="en-US" sz="4000" b="1" dirty="0"/>
            </a:br>
            <a:r>
              <a:rPr lang="en-US" sz="4000" b="1" dirty="0"/>
              <a:t>leaders</a:t>
            </a:r>
          </a:p>
        </p:txBody>
      </p:sp>
    </p:spTree>
    <p:extLst>
      <p:ext uri="{BB962C8B-B14F-4D97-AF65-F5344CB8AC3E}">
        <p14:creationId xmlns:p14="http://schemas.microsoft.com/office/powerpoint/2010/main" val="4281944765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 It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189606"/>
            <a:ext cx="11044517" cy="4865534"/>
          </a:xfrm>
        </p:spPr>
        <p:txBody>
          <a:bodyPr/>
          <a:lstStyle/>
          <a:p>
            <a:r>
              <a:rPr lang="en-US" sz="4000" dirty="0"/>
              <a:t>We need godly leaders because of …</a:t>
            </a:r>
          </a:p>
          <a:p>
            <a:br>
              <a:rPr lang="en-US" sz="4000" dirty="0"/>
            </a:br>
            <a:r>
              <a:rPr lang="en-US" sz="4000" dirty="0"/>
              <a:t>Who we are—God’s Church</a:t>
            </a:r>
          </a:p>
          <a:p>
            <a:r>
              <a:rPr lang="en-US" sz="4000" dirty="0"/>
              <a:t>What Jesus did—Appeared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63921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 It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189606"/>
            <a:ext cx="11044517" cy="4865534"/>
          </a:xfrm>
        </p:spPr>
        <p:txBody>
          <a:bodyPr/>
          <a:lstStyle/>
          <a:p>
            <a:r>
              <a:rPr lang="en-US" sz="4000" dirty="0"/>
              <a:t>We need godly leaders because of …</a:t>
            </a:r>
          </a:p>
          <a:p>
            <a:br>
              <a:rPr lang="en-US" sz="4000" dirty="0"/>
            </a:br>
            <a:r>
              <a:rPr lang="en-US" sz="4000" dirty="0"/>
              <a:t>Who we are—God’s Church</a:t>
            </a:r>
          </a:p>
          <a:p>
            <a:r>
              <a:rPr lang="en-US" sz="4000" dirty="0"/>
              <a:t>What Jesus did—Appeared</a:t>
            </a:r>
          </a:p>
          <a:p>
            <a:r>
              <a:rPr lang="en-US" sz="4000" dirty="0"/>
              <a:t>What we oppose—Hypocrisy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4673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 It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189606"/>
            <a:ext cx="11044517" cy="4865534"/>
          </a:xfrm>
        </p:spPr>
        <p:txBody>
          <a:bodyPr/>
          <a:lstStyle/>
          <a:p>
            <a:r>
              <a:rPr lang="en-US" sz="4000" dirty="0"/>
              <a:t>We need godly leaders because of …</a:t>
            </a:r>
          </a:p>
          <a:p>
            <a:br>
              <a:rPr lang="en-US" sz="4000" dirty="0"/>
            </a:br>
            <a:r>
              <a:rPr lang="en-US" sz="4000" dirty="0"/>
              <a:t>Who we are—God’s Church</a:t>
            </a:r>
          </a:p>
          <a:p>
            <a:r>
              <a:rPr lang="en-US" sz="4000" dirty="0"/>
              <a:t>What Jesus did—Appeared</a:t>
            </a:r>
          </a:p>
          <a:p>
            <a:r>
              <a:rPr lang="en-US" sz="4000" dirty="0"/>
              <a:t>What we oppose—Hypocrisy</a:t>
            </a:r>
          </a:p>
          <a:p>
            <a:r>
              <a:rPr lang="en-US" sz="4000" dirty="0"/>
              <a:t>What we know—the TRUTH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1847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See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Godly leaders will guide us so we</a:t>
            </a:r>
          </a:p>
          <a:p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“</a:t>
            </a:r>
            <a:r>
              <a:rPr lang="en-US" sz="48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Get the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MOST </a:t>
            </a:r>
            <a:b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</a:br>
            <a:r>
              <a:rPr lang="en-US" sz="48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out of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CHURCH”</a:t>
            </a:r>
            <a:r>
              <a:rPr lang="en-US" sz="4800" dirty="0">
                <a:latin typeface="Elephant" panose="02020904090505020303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61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See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5957228" cy="4865534"/>
          </a:xfrm>
        </p:spPr>
        <p:txBody>
          <a:bodyPr/>
          <a:lstStyle/>
          <a:p>
            <a:r>
              <a:rPr lang="en-US" dirty="0"/>
              <a:t>Godly leaders will guide us so we</a:t>
            </a:r>
          </a:p>
          <a:p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“</a:t>
            </a:r>
            <a:r>
              <a:rPr lang="en-US" sz="48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Get the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MOST </a:t>
            </a:r>
            <a:b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</a:br>
            <a:r>
              <a:rPr lang="en-US" sz="48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out of </a:t>
            </a:r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CHURCH”</a:t>
            </a:r>
          </a:p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Of course we must 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FOLLOW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</a:br>
            <a:r>
              <a:rPr lang="en-US" sz="4800" i="1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their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anose="02020904090505020303" pitchFamily="18" charset="0"/>
              </a:rPr>
              <a:t> LEAD!</a:t>
            </a:r>
            <a:r>
              <a:rPr lang="en-US" sz="4800" dirty="0">
                <a:solidFill>
                  <a:srgbClr val="FFFF00"/>
                </a:solidFill>
                <a:latin typeface="Elephant" panose="02020904090505020303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9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989" y="2103532"/>
            <a:ext cx="5607424" cy="1470025"/>
          </a:xfrm>
        </p:spPr>
        <p:txBody>
          <a:bodyPr>
            <a:normAutofit/>
          </a:bodyPr>
          <a:lstStyle/>
          <a:p>
            <a:r>
              <a:rPr lang="en-US" sz="6000" dirty="0"/>
              <a:t>Let’s PRAY!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0"/>
            <a:ext cx="6763871" cy="5166360"/>
          </a:xfrm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NOW</a:t>
            </a:r>
            <a:b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Four Reasons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Why Our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Church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Needs Godly 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Leaders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2115" y="5132743"/>
            <a:ext cx="5300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Because of …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1-Who We ARE!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5530" b="5539"/>
          <a:stretch>
            <a:fillRect/>
          </a:stretch>
        </p:blipFill>
        <p:spPr bwMode="auto">
          <a:xfrm>
            <a:off x="8058150" y="-31851"/>
            <a:ext cx="4133850" cy="68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</a:t>
            </a:r>
            <a:r>
              <a:rPr lang="en-US" u="sng" dirty="0">
                <a:solidFill>
                  <a:srgbClr val="FFFF00"/>
                </a:solidFill>
              </a:rPr>
              <a:t>Household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728665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</a:t>
            </a:r>
            <a:r>
              <a:rPr lang="en-US" sz="4000" dirty="0">
                <a:solidFill>
                  <a:srgbClr val="FFFF00"/>
                </a:solidFill>
              </a:rPr>
              <a:t>God's household</a:t>
            </a:r>
            <a:r>
              <a:rPr lang="en-US" sz="4000" dirty="0"/>
              <a:t>, </a:t>
            </a:r>
          </a:p>
          <a:p>
            <a:endParaRPr lang="en-US" sz="4000" dirty="0"/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5530" b="5539"/>
          <a:stretch>
            <a:fillRect/>
          </a:stretch>
        </p:blipFill>
        <p:spPr bwMode="auto">
          <a:xfrm>
            <a:off x="8058150" y="-31851"/>
            <a:ext cx="4133850" cy="68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</a:t>
            </a:r>
            <a:r>
              <a:rPr lang="en-US" u="sng" dirty="0">
                <a:solidFill>
                  <a:srgbClr val="FFFF00"/>
                </a:solidFill>
              </a:rPr>
              <a:t>Household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728665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</a:t>
            </a:r>
            <a:r>
              <a:rPr lang="en-US" sz="4000" dirty="0">
                <a:solidFill>
                  <a:srgbClr val="FFFF00"/>
                </a:solidFill>
              </a:rPr>
              <a:t>God's household</a:t>
            </a:r>
            <a:r>
              <a:rPr lang="en-US" sz="4000" dirty="0"/>
              <a:t>, </a:t>
            </a:r>
          </a:p>
          <a:p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82214" y="3736937"/>
            <a:ext cx="6350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Don't you know that you yourselves are God's temple and that God's Spirit lives in you?   1 </a:t>
            </a:r>
            <a:r>
              <a:rPr lang="en-US" sz="4000" b="1" dirty="0" err="1">
                <a:solidFill>
                  <a:schemeClr val="bg1"/>
                </a:solidFill>
                <a:latin typeface="Arial Narrow" pitchFamily="34" charset="0"/>
              </a:rPr>
              <a:t>Cor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 3:16 </a:t>
            </a:r>
          </a:p>
        </p:txBody>
      </p:sp>
    </p:spTree>
    <p:extLst>
      <p:ext uri="{BB962C8B-B14F-4D97-AF65-F5344CB8AC3E}">
        <p14:creationId xmlns:p14="http://schemas.microsoft.com/office/powerpoint/2010/main" val="2106579867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5530" b="5539"/>
          <a:stretch>
            <a:fillRect/>
          </a:stretch>
        </p:blipFill>
        <p:spPr bwMode="auto">
          <a:xfrm>
            <a:off x="8058150" y="-31851"/>
            <a:ext cx="4133850" cy="688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</a:t>
            </a:r>
            <a:r>
              <a:rPr lang="en-US" u="sng" dirty="0">
                <a:solidFill>
                  <a:srgbClr val="FFFF00"/>
                </a:solidFill>
              </a:rPr>
              <a:t>Household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728665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</a:t>
            </a:r>
            <a:r>
              <a:rPr lang="en-US" sz="4000" dirty="0">
                <a:solidFill>
                  <a:srgbClr val="FFFF00"/>
                </a:solidFill>
              </a:rPr>
              <a:t>God's household</a:t>
            </a:r>
            <a:r>
              <a:rPr lang="en-US" sz="4000" dirty="0"/>
              <a:t>, </a:t>
            </a:r>
          </a:p>
          <a:p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41872" y="3346973"/>
            <a:ext cx="7991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000" b="1" baseline="30000" dirty="0">
                <a:solidFill>
                  <a:schemeClr val="bg1"/>
                </a:solidFill>
                <a:latin typeface="Arial Narrow" pitchFamily="34" charset="0"/>
              </a:rPr>
              <a:t>19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Do you not know that your body is a temple of the Holy Spirit, who is in you, whom you have received from God? You are not your own;  </a:t>
            </a:r>
            <a:r>
              <a:rPr lang="en-US" sz="4000" b="1" baseline="30000" dirty="0">
                <a:solidFill>
                  <a:schemeClr val="bg1"/>
                </a:solidFill>
                <a:latin typeface="Arial Narrow" pitchFamily="34" charset="0"/>
              </a:rPr>
              <a:t>20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 you were bought at a price. Therefore honor God with your body.   1 </a:t>
            </a:r>
            <a:r>
              <a:rPr lang="en-US" sz="4000" b="1" dirty="0" err="1">
                <a:solidFill>
                  <a:schemeClr val="bg1"/>
                </a:solidFill>
                <a:latin typeface="Arial Narrow" pitchFamily="34" charset="0"/>
              </a:rPr>
              <a:t>Cor</a:t>
            </a:r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 6:19-20 </a:t>
            </a:r>
          </a:p>
          <a:p>
            <a:pPr>
              <a:lnSpc>
                <a:spcPct val="90000"/>
              </a:lnSpc>
            </a:pPr>
            <a:endParaRPr lang="en-US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14924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29" y="-363071"/>
            <a:ext cx="12097871" cy="759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8140" y="-594360"/>
            <a:ext cx="6789420" cy="4366260"/>
          </a:xfrm>
          <a:prstGeom prst="rect">
            <a:avLst/>
          </a:prstGeom>
          <a:solidFill>
            <a:srgbClr val="001E00">
              <a:alpha val="23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Assembly</a:t>
            </a:r>
            <a:r>
              <a:rPr lang="en-US" dirty="0"/>
              <a:t> of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830" y="1660253"/>
            <a:ext cx="6365594" cy="4865534"/>
          </a:xfrm>
        </p:spPr>
        <p:txBody>
          <a:bodyPr>
            <a:normAutofit/>
          </a:bodyPr>
          <a:lstStyle/>
          <a:p>
            <a:r>
              <a:rPr lang="en-US" sz="4000" dirty="0"/>
              <a:t>you will know how people ought to conduct themselves in God's household, which is </a:t>
            </a:r>
            <a:r>
              <a:rPr lang="en-US" sz="4000" dirty="0">
                <a:solidFill>
                  <a:srgbClr val="FFFF00"/>
                </a:solidFill>
              </a:rPr>
              <a:t>the church of the living God,</a:t>
            </a:r>
            <a:r>
              <a:rPr lang="en-US" sz="4000" u="sng" dirty="0">
                <a:solidFill>
                  <a:srgbClr val="FFFF00"/>
                </a:solidFill>
              </a:rPr>
              <a:t> </a:t>
            </a:r>
            <a:endParaRPr lang="en-US" sz="4000" dirty="0"/>
          </a:p>
          <a:p>
            <a:r>
              <a:rPr lang="en-US" sz="4000" dirty="0"/>
              <a:t> </a:t>
            </a:r>
          </a:p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566928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ekklasia</a:t>
            </a:r>
            <a:endParaRPr lang="en-US" dirty="0"/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11164</TotalTime>
  <Words>1508</Words>
  <Application>Microsoft Office PowerPoint</Application>
  <PresentationFormat>Widescreen</PresentationFormat>
  <Paragraphs>187</Paragraphs>
  <Slides>35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Calibri</vt:lpstr>
      <vt:lpstr>Elephant</vt:lpstr>
      <vt:lpstr>Symbol</vt:lpstr>
      <vt:lpstr>Office Theme</vt:lpstr>
      <vt:lpstr> with  Godly Leaders </vt:lpstr>
      <vt:lpstr>Our Theme “Getting the MOST out of  CHURCH” </vt:lpstr>
      <vt:lpstr>Our Theme “Getting the MOST out of  CHURCH” </vt:lpstr>
      <vt:lpstr>NOW Four Reasons Why Our  Church  Needs Godly  Leaders</vt:lpstr>
      <vt:lpstr>1-Who We ARE!</vt:lpstr>
      <vt:lpstr>God’s Household</vt:lpstr>
      <vt:lpstr>God’s Household</vt:lpstr>
      <vt:lpstr>God’s Household</vt:lpstr>
      <vt:lpstr>Assembly of God</vt:lpstr>
      <vt:lpstr>Assembly of God</vt:lpstr>
      <vt:lpstr>Pillar of Truth</vt:lpstr>
      <vt:lpstr>Foundation of Truth</vt:lpstr>
      <vt:lpstr>2-What the Jesus DID!</vt:lpstr>
      <vt:lpstr>Jesus APPEARED </vt:lpstr>
      <vt:lpstr>Jesus was VINDICATED! </vt:lpstr>
      <vt:lpstr>Jesus was SEEN!</vt:lpstr>
      <vt:lpstr>Jesus was PREACHED!</vt:lpstr>
      <vt:lpstr>Jesus BELIEVED ON!</vt:lpstr>
      <vt:lpstr>Jesus was TAKEN UP!</vt:lpstr>
      <vt:lpstr>3-What We OPPOSE</vt:lpstr>
      <vt:lpstr>Deserting People</vt:lpstr>
      <vt:lpstr>Deceiving Spirits</vt:lpstr>
      <vt:lpstr>Demonic Teaching</vt:lpstr>
      <vt:lpstr>Deceptive Hypocrites</vt:lpstr>
      <vt:lpstr>Depriving People</vt:lpstr>
      <vt:lpstr>4-What the Church KNOWS!</vt:lpstr>
      <vt:lpstr>4-What the Church KNOWS!</vt:lpstr>
      <vt:lpstr>Let’s Sum It Up!</vt:lpstr>
      <vt:lpstr>Let’s Sum It Up!</vt:lpstr>
      <vt:lpstr>Let’s Sum It Up!</vt:lpstr>
      <vt:lpstr>Let’s Sum It Up!</vt:lpstr>
      <vt:lpstr>Let’s Sum It Up!</vt:lpstr>
      <vt:lpstr>You See ...</vt:lpstr>
      <vt:lpstr>You See ...</vt:lpstr>
      <vt:lpstr>Let’s PRAY!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DennisH</dc:creator>
  <cp:lastModifiedBy>Dennis Henderson</cp:lastModifiedBy>
  <cp:revision>728</cp:revision>
  <dcterms:created xsi:type="dcterms:W3CDTF">2013-04-08T03:48:04Z</dcterms:created>
  <dcterms:modified xsi:type="dcterms:W3CDTF">2021-05-13T17:04:05Z</dcterms:modified>
</cp:coreProperties>
</file>