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0" r:id="rId2"/>
    <p:sldId id="288" r:id="rId3"/>
    <p:sldId id="274" r:id="rId4"/>
    <p:sldId id="257" r:id="rId5"/>
    <p:sldId id="266" r:id="rId6"/>
    <p:sldId id="300" r:id="rId7"/>
    <p:sldId id="301" r:id="rId8"/>
    <p:sldId id="302" r:id="rId9"/>
    <p:sldId id="303" r:id="rId10"/>
    <p:sldId id="261" r:id="rId11"/>
    <p:sldId id="289" r:id="rId12"/>
    <p:sldId id="262" r:id="rId13"/>
    <p:sldId id="290" r:id="rId14"/>
    <p:sldId id="293" r:id="rId15"/>
    <p:sldId id="304" r:id="rId16"/>
    <p:sldId id="291" r:id="rId17"/>
    <p:sldId id="305" r:id="rId18"/>
    <p:sldId id="292" r:id="rId19"/>
    <p:sldId id="294" r:id="rId20"/>
    <p:sldId id="295" r:id="rId21"/>
    <p:sldId id="296" r:id="rId22"/>
    <p:sldId id="264" r:id="rId23"/>
    <p:sldId id="306" r:id="rId24"/>
    <p:sldId id="297" r:id="rId25"/>
    <p:sldId id="298" r:id="rId26"/>
    <p:sldId id="265" r:id="rId27"/>
    <p:sldId id="299" r:id="rId28"/>
    <p:sldId id="308" r:id="rId29"/>
    <p:sldId id="307" r:id="rId30"/>
    <p:sldId id="309" r:id="rId31"/>
    <p:sldId id="258" r:id="rId32"/>
    <p:sldId id="267" r:id="rId33"/>
    <p:sldId id="268" r:id="rId34"/>
    <p:sldId id="269" r:id="rId35"/>
    <p:sldId id="271" r:id="rId36"/>
    <p:sldId id="275" r:id="rId37"/>
    <p:sldId id="280" r:id="rId38"/>
    <p:sldId id="259" r:id="rId39"/>
    <p:sldId id="276" r:id="rId40"/>
    <p:sldId id="277" r:id="rId41"/>
    <p:sldId id="278" r:id="rId42"/>
    <p:sldId id="279" r:id="rId43"/>
    <p:sldId id="281" r:id="rId44"/>
    <p:sldId id="282" r:id="rId45"/>
    <p:sldId id="283" r:id="rId46"/>
    <p:sldId id="284" r:id="rId47"/>
    <p:sldId id="285" r:id="rId48"/>
    <p:sldId id="273" r:id="rId49"/>
    <p:sldId id="286" r:id="rId50"/>
    <p:sldId id="287" r:id="rId51"/>
    <p:sldId id="27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700"/>
    <a:srgbClr val="2D1B01"/>
    <a:srgbClr val="333526"/>
    <a:srgbClr val="120900"/>
    <a:srgbClr val="6B3C00"/>
    <a:srgbClr val="894B00"/>
    <a:srgbClr val="723F00"/>
    <a:srgbClr val="291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 autoAdjust="0"/>
    <p:restoredTop sz="79681" autoAdjust="0"/>
  </p:normalViewPr>
  <p:slideViewPr>
    <p:cSldViewPr snapToGrid="0">
      <p:cViewPr varScale="1">
        <p:scale>
          <a:sx n="65" d="100"/>
          <a:sy n="65" d="100"/>
        </p:scale>
        <p:origin x="1296" y="38"/>
      </p:cViewPr>
      <p:guideLst/>
    </p:cSldViewPr>
  </p:slideViewPr>
  <p:outlineViewPr>
    <p:cViewPr>
      <p:scale>
        <a:sx n="33" d="100"/>
        <a:sy n="33" d="100"/>
      </p:scale>
      <p:origin x="0" y="-8364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3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1E582-CA16-419F-A7DE-07945FBDDE4B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52926-D6E2-4627-BF2C-05918FA7A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13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= http://screencrush.com/442/files/2015/04/Hugh-Jackman.jpg?w=720&amp;cdnnode=1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50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err="1"/>
              <a:t>gj</a:t>
            </a: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/>
              <a:t>Jesus https://upload.wikimedia.org/wikipedia/commons/c/cb/Luke_Banks.jpg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51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/>
              <a:t>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81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err="1"/>
              <a:t>gj</a:t>
            </a: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5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err="1"/>
              <a:t>gj</a:t>
            </a: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252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err="1"/>
              <a:t>gj</a:t>
            </a: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8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1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86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3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Stoning Stephen = http://omegaopc.org/wp-content/uploads/2015/07/Stoning-Stephen2.png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= https://upload.wikimedia.org/wikipedia/commons/3/36/Michelangelo_Merisi_da_Caravaggio_-_The_Conversion_on_the_Way_to_Damascus_%28detail%29_-_WGA04134.jpg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26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= https://upload.wikimedia.org/wikipedia/commons/3/36/Michelangelo_Merisi_da_Caravaggio_-_The_Conversion_on_the_Way_to_Damascus_%28detail%29_-_WGA04134.jpg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68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0" dirty="0"/>
              <a:t>Who</a:t>
            </a:r>
            <a:r>
              <a:rPr lang="en-US" sz="4000" dirty="0"/>
              <a:t> is the church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86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err="1"/>
              <a:t>gj</a:t>
            </a: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4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 err="1"/>
              <a:t>gj</a:t>
            </a:r>
            <a:endParaRPr lang="en-US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17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/>
              <a:t>Pillar = https://upload.wikimedia.org/wikipedia/commons/thumb/2/21/Alexandria_-_Pompey%27s_Pillar_with_two_sphinx.JPG/800px-Alexandria_-_Pompey%27s_Pillar_with_two_sphinx.JPG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14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aseline="0" dirty="0"/>
              <a:t>Foundation =  https://upload.wikimedia.org/wikipedia/commons/7/79/Foundation-M2325.jpg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52926-D6E2-4627-BF2C-05918FA7A1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79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1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95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05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0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3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2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8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75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88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98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/>
          <a:srcRect r="35510"/>
          <a:stretch/>
        </p:blipFill>
        <p:spPr>
          <a:xfrm>
            <a:off x="1" y="0"/>
            <a:ext cx="12324522" cy="6858000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61109" y="1309255"/>
            <a:ext cx="1080655" cy="893618"/>
          </a:xfrm>
          <a:prstGeom prst="ellipse">
            <a:avLst/>
          </a:prstGeom>
          <a:solidFill>
            <a:srgbClr val="291701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9376" y="0"/>
            <a:ext cx="109987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EA2EC-812E-440E-B669-121CB622EA75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E943-8899-4539-BE8F-C2DF25B6C00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/>
          <p:cNvSpPr/>
          <p:nvPr userDrawn="1"/>
        </p:nvSpPr>
        <p:spPr>
          <a:xfrm>
            <a:off x="5058697" y="1887794"/>
            <a:ext cx="641555" cy="553064"/>
          </a:xfrm>
          <a:prstGeom prst="ellipse">
            <a:avLst/>
          </a:prstGeom>
          <a:solidFill>
            <a:srgbClr val="6B3C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11" name="Oval 10"/>
          <p:cNvSpPr/>
          <p:nvPr userDrawn="1"/>
        </p:nvSpPr>
        <p:spPr>
          <a:xfrm>
            <a:off x="6408174" y="1703439"/>
            <a:ext cx="545691" cy="501446"/>
          </a:xfrm>
          <a:prstGeom prst="ellipse">
            <a:avLst/>
          </a:prstGeom>
          <a:solidFill>
            <a:srgbClr val="894B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729" y="1353787"/>
            <a:ext cx="11031071" cy="482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4"/>
          <a:srcRect r="12465" b="6610"/>
          <a:stretch/>
        </p:blipFill>
        <p:spPr>
          <a:xfrm>
            <a:off x="6996919" y="1"/>
            <a:ext cx="5301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kern="1200">
          <a:solidFill>
            <a:srgbClr val="FFFF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roadway" panose="04040905080B02020502" pitchFamily="8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9804123-437F-4369-8754-90F047ED5763}"/>
              </a:ext>
            </a:extLst>
          </p:cNvPr>
          <p:cNvSpPr/>
          <p:nvPr/>
        </p:nvSpPr>
        <p:spPr>
          <a:xfrm>
            <a:off x="3516923" y="2262554"/>
            <a:ext cx="234462" cy="2227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E02424A7-15F8-43BB-808E-F73118914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27" y="353996"/>
            <a:ext cx="6895238" cy="558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04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85" y="1570008"/>
            <a:ext cx="6872562" cy="5287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A.K.A.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8096652" cy="4823176"/>
          </a:xfrm>
        </p:spPr>
        <p:txBody>
          <a:bodyPr/>
          <a:lstStyle/>
          <a:p>
            <a:pPr marL="0" indent="0">
              <a:lnSpc>
                <a:spcPct val="85000"/>
              </a:lnSpc>
              <a:buNone/>
            </a:pP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7:58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Meanwhile, the witnesses laid their clothes at the feet of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young man named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While they were stoning him, Stephen prayed, "Lord Jesus,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 my spirit.“  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Then he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fell on his knees and cried out,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"Lord, do not hold this sin against them." When he had said this,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fell asleep. </a:t>
            </a:r>
          </a:p>
          <a:p>
            <a:pPr marL="0" indent="0">
              <a:buNone/>
            </a:pPr>
            <a:endParaRPr lang="en-US" b="0" i="0" u="none" strike="noStrike" baseline="0" dirty="0"/>
          </a:p>
          <a:p>
            <a:pPr marL="0" indent="0">
              <a:buNone/>
            </a:pPr>
            <a:r>
              <a:rPr lang="en-US" b="0" i="0" u="none" strike="noStrike" baseline="0" dirty="0"/>
              <a:t> </a:t>
            </a:r>
            <a:r>
              <a:rPr lang="en-US" dirty="0"/>
              <a:t>(Act 7:58-60 NIV)</a:t>
            </a:r>
            <a:br>
              <a:rPr lang="en-US" dirty="0"/>
            </a:br>
            <a:r>
              <a:rPr lang="en-US" dirty="0"/>
              <a:t>And Saul was there, giving approval to his death. On that day a great persecution broke out against the church at Jerusalem, and all except the apostles were scattered throughout Judea and Samaria.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aseline="30000" dirty="0"/>
              <a:t>2</a:t>
            </a:r>
            <a:r>
              <a:rPr lang="en-US" dirty="0"/>
              <a:t> Godly men buried Stephen and mourned deeply for him.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aseline="30000" dirty="0"/>
              <a:t>3</a:t>
            </a:r>
            <a:r>
              <a:rPr lang="en-US" dirty="0"/>
              <a:t> But Saul began to destroy the church. (Act 8:1-3 NIV)</a:t>
            </a:r>
          </a:p>
        </p:txBody>
      </p:sp>
    </p:spTree>
    <p:extLst>
      <p:ext uri="{BB962C8B-B14F-4D97-AF65-F5344CB8AC3E}">
        <p14:creationId xmlns:p14="http://schemas.microsoft.com/office/powerpoint/2010/main" val="4286338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785" y="1570008"/>
            <a:ext cx="6872562" cy="5287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A.K.A.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8096652" cy="4823176"/>
          </a:xfrm>
        </p:spPr>
        <p:txBody>
          <a:bodyPr/>
          <a:lstStyle/>
          <a:p>
            <a:pPr marL="0" indent="0">
              <a:lnSpc>
                <a:spcPct val="85000"/>
              </a:lnSpc>
              <a:buNone/>
            </a:pPr>
            <a:r>
              <a:rPr lang="en-US" baseline="30000" dirty="0"/>
              <a:t>Acts 8:1</a:t>
            </a:r>
            <a:r>
              <a:rPr lang="en-US" dirty="0"/>
              <a:t> And </a:t>
            </a:r>
            <a:r>
              <a:rPr lang="en-US" dirty="0">
                <a:solidFill>
                  <a:srgbClr val="FFFF00"/>
                </a:solidFill>
              </a:rPr>
              <a:t>Saul</a:t>
            </a:r>
            <a:r>
              <a:rPr lang="en-US" dirty="0"/>
              <a:t> was there,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giving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approval</a:t>
            </a:r>
            <a:r>
              <a:rPr lang="en-US" dirty="0">
                <a:effectLst>
                  <a:glow rad="127000">
                    <a:srgbClr val="C00000"/>
                  </a:glow>
                </a:effectLst>
              </a:rPr>
              <a:t> </a:t>
            </a:r>
            <a:r>
              <a:rPr lang="en-US" dirty="0"/>
              <a:t>to his death. </a:t>
            </a:r>
            <a:br>
              <a:rPr lang="en-US" dirty="0"/>
            </a:br>
            <a:r>
              <a:rPr lang="en-US" dirty="0"/>
              <a:t>On that day a great persecution </a:t>
            </a:r>
            <a:br>
              <a:rPr lang="en-US" dirty="0"/>
            </a:br>
            <a:r>
              <a:rPr lang="en-US" dirty="0"/>
              <a:t>broke out against the church </a:t>
            </a:r>
            <a:br>
              <a:rPr lang="en-US" dirty="0"/>
            </a:br>
            <a:r>
              <a:rPr lang="en-US" dirty="0"/>
              <a:t>at Jerusalem, ....  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But Saul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began to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destroy</a:t>
            </a:r>
            <a:r>
              <a:rPr lang="en-US" dirty="0">
                <a:solidFill>
                  <a:srgbClr val="FFFF00"/>
                </a:solidFill>
              </a:rPr>
              <a:t> the church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17458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1682"/>
          <a:stretch/>
        </p:blipFill>
        <p:spPr>
          <a:xfrm>
            <a:off x="5969479" y="-138022"/>
            <a:ext cx="6366296" cy="9261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8493465" cy="4823176"/>
          </a:xfrm>
        </p:spPr>
        <p:txBody>
          <a:bodyPr/>
          <a:lstStyle/>
          <a:p>
            <a:r>
              <a:rPr lang="en-US" baseline="30000" dirty="0"/>
              <a:t>Acts 9:1</a:t>
            </a:r>
            <a:r>
              <a:rPr lang="en-US" dirty="0"/>
              <a:t> Meanwhile, Saul was still breathing out murderous threats against the Lord's disciples. He went to the high priest  </a:t>
            </a:r>
            <a:r>
              <a:rPr lang="en-US" baseline="30000" dirty="0"/>
              <a:t>2</a:t>
            </a:r>
            <a:r>
              <a:rPr lang="en-US" dirty="0"/>
              <a:t> and asked him for letters to the synagogues in Damascus, so that if he found any there who belonged to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the Way</a:t>
            </a:r>
            <a:r>
              <a:rPr lang="en-US" dirty="0"/>
              <a:t>, whether men or women, he might take them as prisoners to Jerusalem.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3865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9552789" cy="4823176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 As he neared Damascus on his journey, suddenly </a:t>
            </a:r>
            <a:r>
              <a:rPr lang="en-US" dirty="0">
                <a:solidFill>
                  <a:srgbClr val="FFFF00"/>
                </a:solidFill>
              </a:rPr>
              <a:t>a light from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heaven flashed around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him</a:t>
            </a:r>
            <a:r>
              <a:rPr lang="en-US" dirty="0"/>
              <a:t>.  </a:t>
            </a:r>
            <a:r>
              <a:rPr lang="en-US" baseline="30000" dirty="0"/>
              <a:t>4</a:t>
            </a:r>
            <a:r>
              <a:rPr lang="en-US" dirty="0"/>
              <a:t> He fell to the </a:t>
            </a:r>
            <a:br>
              <a:rPr lang="en-US" dirty="0"/>
            </a:br>
            <a:r>
              <a:rPr lang="en-US" dirty="0"/>
              <a:t>ground and heard a </a:t>
            </a:r>
            <a:br>
              <a:rPr lang="en-US" dirty="0"/>
            </a:br>
            <a:r>
              <a:rPr lang="en-US" dirty="0"/>
              <a:t>voice say to him, "Saul, Saul, </a:t>
            </a:r>
            <a:br>
              <a:rPr lang="en-US" dirty="0"/>
            </a:br>
            <a:r>
              <a:rPr lang="en-US" dirty="0"/>
              <a:t>why do you persecute me?“</a:t>
            </a:r>
          </a:p>
        </p:txBody>
      </p:sp>
    </p:spTree>
    <p:extLst>
      <p:ext uri="{BB962C8B-B14F-4D97-AF65-F5344CB8AC3E}">
        <p14:creationId xmlns:p14="http://schemas.microsoft.com/office/powerpoint/2010/main" val="4189634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9552789" cy="4823176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 As he neared Damascus on his journey, suddenly a light from </a:t>
            </a:r>
            <a:br>
              <a:rPr lang="en-US" dirty="0"/>
            </a:br>
            <a:r>
              <a:rPr lang="en-US" dirty="0"/>
              <a:t>heaven flashed around </a:t>
            </a:r>
            <a:br>
              <a:rPr lang="en-US" dirty="0"/>
            </a:br>
            <a:r>
              <a:rPr lang="en-US" dirty="0"/>
              <a:t>him.  </a:t>
            </a:r>
            <a:r>
              <a:rPr lang="en-US" baseline="30000" dirty="0"/>
              <a:t>4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He fell to the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ground </a:t>
            </a:r>
            <a:r>
              <a:rPr lang="en-US" dirty="0"/>
              <a:t>and heard a </a:t>
            </a:r>
            <a:br>
              <a:rPr lang="en-US" dirty="0"/>
            </a:br>
            <a:r>
              <a:rPr lang="en-US" dirty="0"/>
              <a:t>voice say to him, "Saul, Saul, </a:t>
            </a:r>
            <a:br>
              <a:rPr lang="en-US" dirty="0"/>
            </a:br>
            <a:r>
              <a:rPr lang="en-US" dirty="0"/>
              <a:t>why do you persecute me?“</a:t>
            </a:r>
          </a:p>
        </p:txBody>
      </p:sp>
    </p:spTree>
    <p:extLst>
      <p:ext uri="{BB962C8B-B14F-4D97-AF65-F5344CB8AC3E}">
        <p14:creationId xmlns:p14="http://schemas.microsoft.com/office/powerpoint/2010/main" val="413512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9552789" cy="4823176"/>
          </a:xfrm>
        </p:spPr>
        <p:txBody>
          <a:bodyPr/>
          <a:lstStyle/>
          <a:p>
            <a:r>
              <a:rPr lang="en-US" baseline="30000" dirty="0"/>
              <a:t>3</a:t>
            </a:r>
            <a:r>
              <a:rPr lang="en-US" dirty="0"/>
              <a:t> As he neared Damascus on his journey, suddenly a light from </a:t>
            </a:r>
            <a:br>
              <a:rPr lang="en-US" dirty="0"/>
            </a:br>
            <a:r>
              <a:rPr lang="en-US" dirty="0"/>
              <a:t>heaven flashed around </a:t>
            </a:r>
            <a:br>
              <a:rPr lang="en-US" dirty="0"/>
            </a:br>
            <a:r>
              <a:rPr lang="en-US" dirty="0"/>
              <a:t>him.  </a:t>
            </a:r>
            <a:r>
              <a:rPr lang="en-US" baseline="30000" dirty="0"/>
              <a:t>4</a:t>
            </a:r>
            <a:r>
              <a:rPr lang="en-US" dirty="0"/>
              <a:t> He fell to the </a:t>
            </a:r>
            <a:br>
              <a:rPr lang="en-US" dirty="0"/>
            </a:br>
            <a:r>
              <a:rPr lang="en-US" dirty="0"/>
              <a:t>ground and heard a </a:t>
            </a:r>
            <a:br>
              <a:rPr lang="en-US" dirty="0"/>
            </a:br>
            <a:r>
              <a:rPr lang="en-US" dirty="0"/>
              <a:t>voice say to him, </a:t>
            </a:r>
            <a:r>
              <a:rPr lang="en-US" dirty="0">
                <a:solidFill>
                  <a:srgbClr val="FFFF00"/>
                </a:solidFill>
              </a:rPr>
              <a:t>"Saul, Saul,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why do you persecute me?“</a:t>
            </a:r>
          </a:p>
        </p:txBody>
      </p:sp>
    </p:spTree>
    <p:extLst>
      <p:ext uri="{BB962C8B-B14F-4D97-AF65-F5344CB8AC3E}">
        <p14:creationId xmlns:p14="http://schemas.microsoft.com/office/powerpoint/2010/main" val="331358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5664001" cy="482317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"Who are you,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Lord</a:t>
            </a:r>
            <a:r>
              <a:rPr lang="en-US" dirty="0">
                <a:solidFill>
                  <a:srgbClr val="FFFF00"/>
                </a:solidFill>
              </a:rPr>
              <a:t>?" </a:t>
            </a:r>
            <a:r>
              <a:rPr lang="en-US" dirty="0"/>
              <a:t>Saul asked. </a:t>
            </a:r>
            <a:br>
              <a:rPr lang="en-US" dirty="0"/>
            </a:br>
            <a:r>
              <a:rPr lang="en-US" dirty="0"/>
              <a:t>"I am Jesus, whom you are persecuting," he replied.  </a:t>
            </a:r>
            <a:r>
              <a:rPr lang="en-US" baseline="30000" dirty="0"/>
              <a:t>6</a:t>
            </a:r>
            <a:r>
              <a:rPr lang="en-US" dirty="0"/>
              <a:t> "Now get up and go into the city, and you will be told what you must do.“</a:t>
            </a:r>
          </a:p>
        </p:txBody>
      </p:sp>
    </p:spTree>
    <p:extLst>
      <p:ext uri="{BB962C8B-B14F-4D97-AF65-F5344CB8AC3E}">
        <p14:creationId xmlns:p14="http://schemas.microsoft.com/office/powerpoint/2010/main" val="339128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5664001" cy="482317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"Who are you,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>
                      <a:alpha val="0"/>
                    </a:srgbClr>
                  </a:glow>
                </a:effectLst>
              </a:rPr>
              <a:t>Lord</a:t>
            </a:r>
            <a:r>
              <a:rPr lang="en-US" dirty="0">
                <a:solidFill>
                  <a:srgbClr val="FFFF00"/>
                </a:solidFill>
              </a:rPr>
              <a:t>?" </a:t>
            </a:r>
            <a:r>
              <a:rPr lang="en-US" dirty="0"/>
              <a:t>Saul asked. </a:t>
            </a:r>
            <a:br>
              <a:rPr lang="en-US" dirty="0"/>
            </a:br>
            <a:r>
              <a:rPr lang="en-US" dirty="0"/>
              <a:t>"</a:t>
            </a:r>
            <a:r>
              <a:rPr lang="en-US" dirty="0">
                <a:solidFill>
                  <a:srgbClr val="FFFF00"/>
                </a:solidFill>
              </a:rPr>
              <a:t>I am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Jesus</a:t>
            </a:r>
            <a:r>
              <a:rPr lang="en-US" dirty="0"/>
              <a:t>, whom you are persecuting," he replied.  </a:t>
            </a:r>
            <a:r>
              <a:rPr lang="en-US" baseline="30000" dirty="0"/>
              <a:t>6</a:t>
            </a:r>
            <a:r>
              <a:rPr lang="en-US" dirty="0"/>
              <a:t> "Now get up and go into the city, and you will be told what you must do.“</a:t>
            </a:r>
          </a:p>
        </p:txBody>
      </p:sp>
    </p:spTree>
    <p:extLst>
      <p:ext uri="{BB962C8B-B14F-4D97-AF65-F5344CB8AC3E}">
        <p14:creationId xmlns:p14="http://schemas.microsoft.com/office/powerpoint/2010/main" val="947834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9552789" cy="482317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baseline="30000" dirty="0"/>
              <a:t>7</a:t>
            </a:r>
            <a:r>
              <a:rPr lang="en-US" dirty="0"/>
              <a:t> The men traveling with Saul stood there speechless; they heard the sound </a:t>
            </a:r>
            <a:br>
              <a:rPr lang="en-US" dirty="0"/>
            </a:br>
            <a:r>
              <a:rPr lang="en-US" dirty="0"/>
              <a:t>but did not see anyone.</a:t>
            </a:r>
          </a:p>
          <a:p>
            <a:r>
              <a:rPr lang="en-US" dirty="0"/>
              <a:t> </a:t>
            </a:r>
            <a:r>
              <a:rPr lang="en-US" baseline="30000" dirty="0"/>
              <a:t>8</a:t>
            </a:r>
            <a:r>
              <a:rPr lang="en-US" dirty="0"/>
              <a:t> Saul got up from the ground,</a:t>
            </a:r>
            <a:br>
              <a:rPr lang="en-US" dirty="0"/>
            </a:br>
            <a:r>
              <a:rPr lang="en-US" dirty="0"/>
              <a:t>but when he opened his eyes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he could see nothing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So they led him by the </a:t>
            </a:r>
            <a:br>
              <a:rPr lang="en-US" dirty="0"/>
            </a:br>
            <a:r>
              <a:rPr lang="en-US" dirty="0"/>
              <a:t>hand into Damascus.</a:t>
            </a:r>
          </a:p>
        </p:txBody>
      </p:sp>
    </p:spTree>
    <p:extLst>
      <p:ext uri="{BB962C8B-B14F-4D97-AF65-F5344CB8AC3E}">
        <p14:creationId xmlns:p14="http://schemas.microsoft.com/office/powerpoint/2010/main" val="922885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7125819" cy="4823176"/>
          </a:xfrm>
        </p:spPr>
        <p:txBody>
          <a:bodyPr/>
          <a:lstStyle/>
          <a:p>
            <a:r>
              <a:rPr lang="en-US" baseline="30000" dirty="0"/>
              <a:t>10</a:t>
            </a:r>
            <a:r>
              <a:rPr lang="en-US" dirty="0"/>
              <a:t> In Damascus ...  the Lord said to Ananias, "Go! This man is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my chosen</a:t>
            </a:r>
            <a:r>
              <a:rPr lang="en-US" dirty="0">
                <a:solidFill>
                  <a:srgbClr val="FFFF00"/>
                </a:solidFill>
              </a:rPr>
              <a:t> instrument to carry my name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before the Gentiles</a:t>
            </a:r>
            <a:r>
              <a:rPr lang="en-US" dirty="0">
                <a:effectLst>
                  <a:glow rad="127000">
                    <a:srgbClr val="C00000"/>
                  </a:glow>
                </a:effectLst>
              </a:rPr>
              <a:t>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their kings and before the </a:t>
            </a:r>
            <a:br>
              <a:rPr lang="en-US" dirty="0"/>
            </a:br>
            <a:r>
              <a:rPr lang="en-US" dirty="0"/>
              <a:t>people of Israel.  </a:t>
            </a:r>
            <a:r>
              <a:rPr lang="en-US" baseline="30000" dirty="0"/>
              <a:t>16</a:t>
            </a:r>
            <a:r>
              <a:rPr lang="en-US" dirty="0"/>
              <a:t> I will </a:t>
            </a:r>
            <a:br>
              <a:rPr lang="en-US" dirty="0"/>
            </a:br>
            <a:r>
              <a:rPr lang="en-US" dirty="0"/>
              <a:t>show him how much he </a:t>
            </a:r>
            <a:br>
              <a:rPr lang="en-US" dirty="0"/>
            </a:br>
            <a:r>
              <a:rPr lang="en-US" dirty="0"/>
              <a:t>must suffer for my name."</a:t>
            </a:r>
          </a:p>
          <a:p>
            <a:r>
              <a:rPr lang="en-US" b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93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457" y="2538484"/>
            <a:ext cx="10998798" cy="1325563"/>
          </a:xfrm>
        </p:spPr>
        <p:txBody>
          <a:bodyPr/>
          <a:lstStyle/>
          <a:p>
            <a:r>
              <a:rPr lang="en-US" dirty="0"/>
              <a:t>A Study of 1 Timothy</a:t>
            </a:r>
          </a:p>
        </p:txBody>
      </p:sp>
    </p:spTree>
    <p:extLst>
      <p:ext uri="{BB962C8B-B14F-4D97-AF65-F5344CB8AC3E}">
        <p14:creationId xmlns:p14="http://schemas.microsoft.com/office/powerpoint/2010/main" val="266194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8059269" cy="4823176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 Then Ananias ... Placing his hands on Saul, he said, "Brother Saul,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the Lord--Jesus</a:t>
            </a:r>
            <a:r>
              <a:rPr lang="en-US" dirty="0">
                <a:solidFill>
                  <a:srgbClr val="FFFF00"/>
                </a:solidFill>
              </a:rPr>
              <a:t>, who appeared to you </a:t>
            </a:r>
            <a:r>
              <a:rPr lang="en-US" dirty="0"/>
              <a:t>on the road as you were coming here--has sent me so that you may see again and be filled with the Holy Spirit.“  </a:t>
            </a:r>
            <a:r>
              <a:rPr lang="en-US" baseline="30000" dirty="0"/>
              <a:t>18</a:t>
            </a:r>
            <a:r>
              <a:rPr lang="en-US" dirty="0"/>
              <a:t> Immediately, something like scales fell from Saul's eyes, and he could see again. He got up and was baptized ...</a:t>
            </a:r>
          </a:p>
          <a:p>
            <a:endParaRPr lang="en-US" b="0" dirty="0"/>
          </a:p>
          <a:p>
            <a:r>
              <a:rPr lang="en-US" b="0" dirty="0"/>
              <a:t> </a:t>
            </a:r>
            <a:r>
              <a:rPr lang="en-US" b="0" baseline="30000" dirty="0"/>
              <a:t>19</a:t>
            </a:r>
            <a:r>
              <a:rPr lang="en-US" b="0" dirty="0"/>
              <a:t> and after taking some food, he regained his strength. Saul spent several days with the disciples in Damascus.</a:t>
            </a:r>
          </a:p>
          <a:p>
            <a:r>
              <a:rPr lang="en-US" b="0" dirty="0"/>
              <a:t> </a:t>
            </a:r>
            <a:r>
              <a:rPr lang="en-US" b="0" baseline="30000" dirty="0"/>
              <a:t>20</a:t>
            </a:r>
            <a:r>
              <a:rPr lang="en-US" b="0" dirty="0"/>
              <a:t> At once he began to preach in the synagogues that Jesus is the Son of God.</a:t>
            </a:r>
          </a:p>
          <a:p>
            <a:r>
              <a:rPr lang="en-US" b="0" dirty="0"/>
              <a:t> (Act 9:15-20 NIV)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44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807" y="1708030"/>
            <a:ext cx="7506854" cy="5149969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21216808">
            <a:off x="9313077" y="-1144348"/>
            <a:ext cx="3640349" cy="7824158"/>
          </a:xfrm>
          <a:custGeom>
            <a:avLst/>
            <a:gdLst>
              <a:gd name="connsiteX0" fmla="*/ 2139351 w 2139351"/>
              <a:gd name="connsiteY0" fmla="*/ 690113 h 5417389"/>
              <a:gd name="connsiteX1" fmla="*/ 0 w 2139351"/>
              <a:gd name="connsiteY1" fmla="*/ 5417389 h 5417389"/>
              <a:gd name="connsiteX2" fmla="*/ 1035170 w 2139351"/>
              <a:gd name="connsiteY2" fmla="*/ 0 h 5417389"/>
              <a:gd name="connsiteX3" fmla="*/ 2139351 w 2139351"/>
              <a:gd name="connsiteY3" fmla="*/ 690113 h 5417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351" h="5417389">
                <a:moveTo>
                  <a:pt x="2139351" y="690113"/>
                </a:moveTo>
                <a:lnTo>
                  <a:pt x="0" y="5417389"/>
                </a:lnTo>
                <a:lnTo>
                  <a:pt x="1035170" y="0"/>
                </a:lnTo>
                <a:lnTo>
                  <a:pt x="2139351" y="690113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  <a:effectLst>
            <a:glow rad="254000">
              <a:schemeClr val="bg1">
                <a:alpha val="47000"/>
              </a:schemeClr>
            </a:glow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1" y="1353787"/>
            <a:ext cx="8059269" cy="4823176"/>
          </a:xfrm>
        </p:spPr>
        <p:txBody>
          <a:bodyPr/>
          <a:lstStyle/>
          <a:p>
            <a:r>
              <a:rPr lang="en-US" baseline="30000" dirty="0"/>
              <a:t>17</a:t>
            </a:r>
            <a:r>
              <a:rPr lang="en-US" dirty="0"/>
              <a:t> Then Ananias ... Placing his hands on Saul, he said, "Brother Saul, </a:t>
            </a:r>
            <a:r>
              <a:rPr lang="en-US" dirty="0">
                <a:solidFill>
                  <a:srgbClr val="FFFF00"/>
                </a:solidFill>
              </a:rPr>
              <a:t>the Lord--Jesus, who appeared to you </a:t>
            </a:r>
            <a:r>
              <a:rPr lang="en-US" dirty="0"/>
              <a:t>on the road as you were coming here--has sent me so that you may see again and be filled with the Holy Spirit.“  </a:t>
            </a:r>
            <a:r>
              <a:rPr lang="en-US" baseline="30000" dirty="0"/>
              <a:t>18</a:t>
            </a:r>
            <a:r>
              <a:rPr lang="en-US" dirty="0"/>
              <a:t> Immediately, something like scales fell from Saul's eyes, and he could see again. </a:t>
            </a:r>
            <a:r>
              <a:rPr lang="en-US" dirty="0">
                <a:solidFill>
                  <a:srgbClr val="FFFF00"/>
                </a:solidFill>
              </a:rPr>
              <a:t>He got up and was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baptized </a:t>
            </a:r>
            <a:r>
              <a:rPr lang="en-US" dirty="0"/>
              <a:t>...</a:t>
            </a:r>
          </a:p>
          <a:p>
            <a:endParaRPr lang="en-US" b="0" dirty="0"/>
          </a:p>
          <a:p>
            <a:r>
              <a:rPr lang="en-US" b="0" dirty="0"/>
              <a:t> </a:t>
            </a:r>
            <a:r>
              <a:rPr lang="en-US" b="0" baseline="30000" dirty="0"/>
              <a:t>19</a:t>
            </a:r>
            <a:r>
              <a:rPr lang="en-US" b="0" dirty="0"/>
              <a:t> and after taking some food, he regained his strength. Saul spent several days with the disciples in Damascus.</a:t>
            </a:r>
          </a:p>
          <a:p>
            <a:r>
              <a:rPr lang="en-US" b="0" dirty="0"/>
              <a:t> </a:t>
            </a:r>
            <a:r>
              <a:rPr lang="en-US" b="0" baseline="30000" dirty="0"/>
              <a:t>20</a:t>
            </a:r>
            <a:r>
              <a:rPr lang="en-US" b="0" dirty="0"/>
              <a:t> At once he began to preach in the synagogues that Jesus is the Son of God.</a:t>
            </a:r>
          </a:p>
          <a:p>
            <a:r>
              <a:rPr lang="en-US" b="0" dirty="0"/>
              <a:t> (Act 9:15-20 NIV)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912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8402171" cy="4823176"/>
          </a:xfrm>
        </p:spPr>
        <p:txBody>
          <a:bodyPr/>
          <a:lstStyle/>
          <a:p>
            <a:r>
              <a:rPr lang="en-US" baseline="30000" dirty="0"/>
              <a:t>1:1 </a:t>
            </a:r>
            <a:r>
              <a:rPr lang="en-US" dirty="0"/>
              <a:t>Paul, </a:t>
            </a:r>
            <a:r>
              <a:rPr lang="en-US" dirty="0">
                <a:solidFill>
                  <a:srgbClr val="FFFF00"/>
                </a:solidFill>
              </a:rPr>
              <a:t>an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apostle </a:t>
            </a:r>
            <a:r>
              <a:rPr lang="en-US" dirty="0">
                <a:solidFill>
                  <a:srgbClr val="FFFF00"/>
                </a:solidFill>
              </a:rPr>
              <a:t>of Christ Jesus </a:t>
            </a:r>
            <a:r>
              <a:rPr lang="en-US" dirty="0"/>
              <a:t>by the command of God our Savior and of Christ Jesus our hope, ....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33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8402171" cy="4823176"/>
          </a:xfrm>
        </p:spPr>
        <p:txBody>
          <a:bodyPr/>
          <a:lstStyle/>
          <a:p>
            <a:r>
              <a:rPr lang="en-US" baseline="30000" dirty="0"/>
              <a:t>1:1 </a:t>
            </a:r>
            <a:r>
              <a:rPr lang="en-US" dirty="0"/>
              <a:t>Paul, </a:t>
            </a:r>
            <a:r>
              <a:rPr lang="en-US" dirty="0">
                <a:solidFill>
                  <a:srgbClr val="FFFF00"/>
                </a:solidFill>
              </a:rPr>
              <a:t>an apostle of Christ Jesus </a:t>
            </a:r>
            <a:r>
              <a:rPr lang="en-US" dirty="0"/>
              <a:t>by the command of God our Savior and of Christ Jesus our hope, ....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aseline="30000" dirty="0"/>
              <a:t>1Cor 15:8</a:t>
            </a:r>
            <a:r>
              <a:rPr lang="en-US" dirty="0"/>
              <a:t> ... last of all he </a:t>
            </a:r>
            <a:r>
              <a:rPr lang="en-US" dirty="0">
                <a:solidFill>
                  <a:srgbClr val="FFFF00"/>
                </a:solidFill>
              </a:rPr>
              <a:t>appeared to me </a:t>
            </a:r>
            <a:r>
              <a:rPr lang="en-US" dirty="0"/>
              <a:t>also, as to one abnormally born.  </a:t>
            </a:r>
            <a:r>
              <a:rPr lang="en-US" baseline="30000" dirty="0"/>
              <a:t>9</a:t>
            </a:r>
            <a:r>
              <a:rPr lang="en-US" dirty="0"/>
              <a:t> For I am the least of the apostles and do not even deserve to be </a:t>
            </a:r>
            <a:r>
              <a:rPr lang="en-US" dirty="0">
                <a:solidFill>
                  <a:srgbClr val="FFFF00"/>
                </a:solidFill>
              </a:rPr>
              <a:t>called</a:t>
            </a:r>
            <a:r>
              <a:rPr lang="en-US" dirty="0"/>
              <a:t> an apostle, because I persecuted the church of God.</a:t>
            </a:r>
            <a:br>
              <a:rPr lang="en-US" dirty="0"/>
            </a:b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Gal 1:1 Paul, an apostle--sent not from men nor by man, but by Jesus Christ and God the Father, who raised him from the dead-- (Gal 1:1 NIV)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Inasmuch as I am the apostle to the Gentiles, (Rom 11:13 NIV)</a:t>
            </a:r>
          </a:p>
        </p:txBody>
      </p:sp>
    </p:spTree>
    <p:extLst>
      <p:ext uri="{BB962C8B-B14F-4D97-AF65-F5344CB8AC3E}">
        <p14:creationId xmlns:p14="http://schemas.microsoft.com/office/powerpoint/2010/main" val="1540616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8402171" cy="4823176"/>
          </a:xfrm>
        </p:spPr>
        <p:txBody>
          <a:bodyPr/>
          <a:lstStyle/>
          <a:p>
            <a:r>
              <a:rPr lang="en-US" baseline="30000" dirty="0"/>
              <a:t>1:1 </a:t>
            </a:r>
            <a:r>
              <a:rPr lang="en-US" dirty="0"/>
              <a:t>Paul, an apostle of Christ Jesus by the </a:t>
            </a:r>
            <a:r>
              <a:rPr lang="en-US" dirty="0">
                <a:solidFill>
                  <a:srgbClr val="FFFF00"/>
                </a:solidFill>
              </a:rPr>
              <a:t>command of God</a:t>
            </a:r>
            <a:r>
              <a:rPr lang="en-US" dirty="0"/>
              <a:t> our Savior and of Christ Jesus our hope, ....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aseline="30000" dirty="0"/>
              <a:t>Gal 1:1 </a:t>
            </a:r>
            <a:r>
              <a:rPr lang="en-US" dirty="0"/>
              <a:t>Paul, an apostle--</a:t>
            </a:r>
            <a:r>
              <a:rPr lang="en-US" dirty="0">
                <a:solidFill>
                  <a:srgbClr val="FFFF00"/>
                </a:solidFill>
              </a:rPr>
              <a:t>sent not from men nor by man, but by Jesus </a:t>
            </a:r>
            <a:r>
              <a:rPr lang="en-US" dirty="0"/>
              <a:t>Christ and God the Father, who raised him from the dead—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Inasmuch as I am the apostle to the Gentiles, (Rom 11:13 NIV)</a:t>
            </a:r>
          </a:p>
        </p:txBody>
      </p:sp>
    </p:spTree>
    <p:extLst>
      <p:ext uri="{BB962C8B-B14F-4D97-AF65-F5344CB8AC3E}">
        <p14:creationId xmlns:p14="http://schemas.microsoft.com/office/powerpoint/2010/main" val="239641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8402171" cy="4823176"/>
          </a:xfrm>
        </p:spPr>
        <p:txBody>
          <a:bodyPr/>
          <a:lstStyle/>
          <a:p>
            <a:r>
              <a:rPr lang="en-US" baseline="30000" dirty="0"/>
              <a:t>1:1 </a:t>
            </a:r>
            <a:r>
              <a:rPr lang="en-US" dirty="0"/>
              <a:t>Paul, an apostle of Christ Jesus by the command of God our Savior and of Christ Jesus our hope, ....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aseline="30000" dirty="0"/>
              <a:t>Rom 11:13  </a:t>
            </a:r>
            <a:r>
              <a:rPr lang="en-US" dirty="0"/>
              <a:t>Inasmuch as </a:t>
            </a:r>
            <a:r>
              <a:rPr lang="en-US" dirty="0">
                <a:solidFill>
                  <a:srgbClr val="FFFF00"/>
                </a:solidFill>
              </a:rPr>
              <a:t>I am the apostle to the Gentiles</a:t>
            </a:r>
            <a:r>
              <a:rPr lang="en-US" dirty="0"/>
              <a:t> ....</a:t>
            </a:r>
          </a:p>
        </p:txBody>
      </p:sp>
    </p:spTree>
    <p:extLst>
      <p:ext uri="{BB962C8B-B14F-4D97-AF65-F5344CB8AC3E}">
        <p14:creationId xmlns:p14="http://schemas.microsoft.com/office/powerpoint/2010/main" val="2384798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906871" cy="4823176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Acts 13:2</a:t>
            </a:r>
            <a:r>
              <a:rPr lang="en-US" dirty="0"/>
              <a:t> While they were worshiping the Lord and fasting, the Holy Spirit said, "</a:t>
            </a:r>
            <a:r>
              <a:rPr lang="en-US" dirty="0">
                <a:solidFill>
                  <a:srgbClr val="FFFF00"/>
                </a:solidFill>
              </a:rPr>
              <a:t>Set apart for me Barnabas and Saul for the work to which I have called them</a:t>
            </a:r>
            <a:r>
              <a:rPr lang="en-US" dirty="0"/>
              <a:t>.“  </a:t>
            </a:r>
            <a:r>
              <a:rPr lang="en-US" baseline="30000" dirty="0"/>
              <a:t>3</a:t>
            </a:r>
            <a:r>
              <a:rPr lang="en-US" dirty="0"/>
              <a:t> So after they had fasted and prayed, they placed their hands on them and sent them off.  </a:t>
            </a:r>
            <a:r>
              <a:rPr lang="en-US" b="0" i="0" u="none" strike="noStrike" baseline="0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[on three journeys]</a:t>
            </a:r>
          </a:p>
        </p:txBody>
      </p:sp>
    </p:spTree>
    <p:extLst>
      <p:ext uri="{BB962C8B-B14F-4D97-AF65-F5344CB8AC3E}">
        <p14:creationId xmlns:p14="http://schemas.microsoft.com/office/powerpoint/2010/main" val="299944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686" y="0"/>
            <a:ext cx="13317686" cy="72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906871" cy="48231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Took Three </a:t>
            </a:r>
            <a:br>
              <a:rPr lang="en-US" dirty="0"/>
            </a:br>
            <a:r>
              <a:rPr lang="en-US" dirty="0"/>
              <a:t>Missionary </a:t>
            </a:r>
            <a:br>
              <a:rPr lang="en-US" dirty="0"/>
            </a:br>
            <a:r>
              <a:rPr lang="en-US" dirty="0"/>
              <a:t>Journeys </a:t>
            </a:r>
          </a:p>
        </p:txBody>
      </p:sp>
      <p:sp>
        <p:nvSpPr>
          <p:cNvPr id="7" name="Freeform 6"/>
          <p:cNvSpPr/>
          <p:nvPr/>
        </p:nvSpPr>
        <p:spPr>
          <a:xfrm>
            <a:off x="9081370" y="3607496"/>
            <a:ext cx="237994" cy="0"/>
          </a:xfrm>
          <a:custGeom>
            <a:avLst/>
            <a:gdLst>
              <a:gd name="connsiteX0" fmla="*/ 0 w 237994"/>
              <a:gd name="connsiteY0" fmla="*/ 0 h 0"/>
              <a:gd name="connsiteX1" fmla="*/ 237994 w 2379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994">
                <a:moveTo>
                  <a:pt x="0" y="0"/>
                </a:moveTo>
                <a:lnTo>
                  <a:pt x="237994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8988016" y="3945550"/>
            <a:ext cx="763792" cy="147735"/>
          </a:xfrm>
          <a:custGeom>
            <a:avLst/>
            <a:gdLst>
              <a:gd name="connsiteX0" fmla="*/ 0 w 864923"/>
              <a:gd name="connsiteY0" fmla="*/ 0 h 204186"/>
              <a:gd name="connsiteX1" fmla="*/ 801666 w 864923"/>
              <a:gd name="connsiteY1" fmla="*/ 200416 h 204186"/>
              <a:gd name="connsiteX2" fmla="*/ 839244 w 864923"/>
              <a:gd name="connsiteY2" fmla="*/ 137786 h 204186"/>
              <a:gd name="connsiteX3" fmla="*/ 801666 w 864923"/>
              <a:gd name="connsiteY3" fmla="*/ 125260 h 204186"/>
              <a:gd name="connsiteX4" fmla="*/ 776614 w 864923"/>
              <a:gd name="connsiteY4" fmla="*/ 87682 h 204186"/>
              <a:gd name="connsiteX5" fmla="*/ 676405 w 864923"/>
              <a:gd name="connsiteY5" fmla="*/ 37578 h 204186"/>
              <a:gd name="connsiteX6" fmla="*/ 601249 w 864923"/>
              <a:gd name="connsiteY6" fmla="*/ 62630 h 204186"/>
              <a:gd name="connsiteX0" fmla="*/ 0 w 870496"/>
              <a:gd name="connsiteY0" fmla="*/ 0 h 140335"/>
              <a:gd name="connsiteX1" fmla="*/ 301435 w 870496"/>
              <a:gd name="connsiteY1" fmla="*/ 71324 h 140335"/>
              <a:gd name="connsiteX2" fmla="*/ 839244 w 870496"/>
              <a:gd name="connsiteY2" fmla="*/ 137786 h 140335"/>
              <a:gd name="connsiteX3" fmla="*/ 801666 w 870496"/>
              <a:gd name="connsiteY3" fmla="*/ 125260 h 140335"/>
              <a:gd name="connsiteX4" fmla="*/ 776614 w 870496"/>
              <a:gd name="connsiteY4" fmla="*/ 87682 h 140335"/>
              <a:gd name="connsiteX5" fmla="*/ 676405 w 870496"/>
              <a:gd name="connsiteY5" fmla="*/ 37578 h 140335"/>
              <a:gd name="connsiteX6" fmla="*/ 601249 w 870496"/>
              <a:gd name="connsiteY6" fmla="*/ 62630 h 140335"/>
              <a:gd name="connsiteX0" fmla="*/ 0 w 972693"/>
              <a:gd name="connsiteY0" fmla="*/ 0 h 231775"/>
              <a:gd name="connsiteX1" fmla="*/ 403632 w 972693"/>
              <a:gd name="connsiteY1" fmla="*/ 162764 h 231775"/>
              <a:gd name="connsiteX2" fmla="*/ 941441 w 972693"/>
              <a:gd name="connsiteY2" fmla="*/ 229226 h 231775"/>
              <a:gd name="connsiteX3" fmla="*/ 903863 w 972693"/>
              <a:gd name="connsiteY3" fmla="*/ 216700 h 231775"/>
              <a:gd name="connsiteX4" fmla="*/ 878811 w 972693"/>
              <a:gd name="connsiteY4" fmla="*/ 179122 h 231775"/>
              <a:gd name="connsiteX5" fmla="*/ 778602 w 972693"/>
              <a:gd name="connsiteY5" fmla="*/ 129018 h 231775"/>
              <a:gd name="connsiteX6" fmla="*/ 703446 w 972693"/>
              <a:gd name="connsiteY6" fmla="*/ 154070 h 231775"/>
              <a:gd name="connsiteX0" fmla="*/ 0 w 904416"/>
              <a:gd name="connsiteY0" fmla="*/ 0 h 216775"/>
              <a:gd name="connsiteX1" fmla="*/ 403632 w 904416"/>
              <a:gd name="connsiteY1" fmla="*/ 162764 h 216775"/>
              <a:gd name="connsiteX2" fmla="*/ 629469 w 904416"/>
              <a:gd name="connsiteY2" fmla="*/ 40967 h 216775"/>
              <a:gd name="connsiteX3" fmla="*/ 903863 w 904416"/>
              <a:gd name="connsiteY3" fmla="*/ 216700 h 216775"/>
              <a:gd name="connsiteX4" fmla="*/ 878811 w 904416"/>
              <a:gd name="connsiteY4" fmla="*/ 179122 h 216775"/>
              <a:gd name="connsiteX5" fmla="*/ 778602 w 904416"/>
              <a:gd name="connsiteY5" fmla="*/ 129018 h 216775"/>
              <a:gd name="connsiteX6" fmla="*/ 703446 w 904416"/>
              <a:gd name="connsiteY6" fmla="*/ 154070 h 216775"/>
              <a:gd name="connsiteX0" fmla="*/ 0 w 903863"/>
              <a:gd name="connsiteY0" fmla="*/ 0 h 216700"/>
              <a:gd name="connsiteX1" fmla="*/ 403632 w 903863"/>
              <a:gd name="connsiteY1" fmla="*/ 162764 h 216700"/>
              <a:gd name="connsiteX2" fmla="*/ 903863 w 903863"/>
              <a:gd name="connsiteY2" fmla="*/ 216700 h 216700"/>
              <a:gd name="connsiteX3" fmla="*/ 878811 w 903863"/>
              <a:gd name="connsiteY3" fmla="*/ 179122 h 216700"/>
              <a:gd name="connsiteX4" fmla="*/ 778602 w 903863"/>
              <a:gd name="connsiteY4" fmla="*/ 129018 h 216700"/>
              <a:gd name="connsiteX5" fmla="*/ 703446 w 903863"/>
              <a:gd name="connsiteY5" fmla="*/ 154070 h 216700"/>
              <a:gd name="connsiteX0" fmla="*/ 0 w 893102"/>
              <a:gd name="connsiteY0" fmla="*/ 0 h 184447"/>
              <a:gd name="connsiteX1" fmla="*/ 403632 w 893102"/>
              <a:gd name="connsiteY1" fmla="*/ 162764 h 184447"/>
              <a:gd name="connsiteX2" fmla="*/ 878811 w 893102"/>
              <a:gd name="connsiteY2" fmla="*/ 179122 h 184447"/>
              <a:gd name="connsiteX3" fmla="*/ 778602 w 893102"/>
              <a:gd name="connsiteY3" fmla="*/ 129018 h 184447"/>
              <a:gd name="connsiteX4" fmla="*/ 703446 w 893102"/>
              <a:gd name="connsiteY4" fmla="*/ 154070 h 184447"/>
              <a:gd name="connsiteX0" fmla="*/ 0 w 792386"/>
              <a:gd name="connsiteY0" fmla="*/ 0 h 167831"/>
              <a:gd name="connsiteX1" fmla="*/ 403632 w 792386"/>
              <a:gd name="connsiteY1" fmla="*/ 162764 h 167831"/>
              <a:gd name="connsiteX2" fmla="*/ 778602 w 792386"/>
              <a:gd name="connsiteY2" fmla="*/ 129018 h 167831"/>
              <a:gd name="connsiteX3" fmla="*/ 703446 w 792386"/>
              <a:gd name="connsiteY3" fmla="*/ 154070 h 167831"/>
              <a:gd name="connsiteX0" fmla="*/ 0 w 1068946"/>
              <a:gd name="connsiteY0" fmla="*/ 0 h 165635"/>
              <a:gd name="connsiteX1" fmla="*/ 403632 w 1068946"/>
              <a:gd name="connsiteY1" fmla="*/ 162764 h 165635"/>
              <a:gd name="connsiteX2" fmla="*/ 1064487 w 1068946"/>
              <a:gd name="connsiteY2" fmla="*/ 107502 h 165635"/>
              <a:gd name="connsiteX3" fmla="*/ 703446 w 1068946"/>
              <a:gd name="connsiteY3" fmla="*/ 154070 h 165635"/>
              <a:gd name="connsiteX0" fmla="*/ 0 w 1070641"/>
              <a:gd name="connsiteY0" fmla="*/ 0 h 449905"/>
              <a:gd name="connsiteX1" fmla="*/ 403632 w 1070641"/>
              <a:gd name="connsiteY1" fmla="*/ 162764 h 449905"/>
              <a:gd name="connsiteX2" fmla="*/ 1064487 w 1070641"/>
              <a:gd name="connsiteY2" fmla="*/ 107502 h 449905"/>
              <a:gd name="connsiteX3" fmla="*/ 743570 w 1070641"/>
              <a:gd name="connsiteY3" fmla="*/ 449905 h 449905"/>
              <a:gd name="connsiteX0" fmla="*/ 0 w 1222029"/>
              <a:gd name="connsiteY0" fmla="*/ 0 h 165856"/>
              <a:gd name="connsiteX1" fmla="*/ 403632 w 1222029"/>
              <a:gd name="connsiteY1" fmla="*/ 162764 h 165856"/>
              <a:gd name="connsiteX2" fmla="*/ 1064487 w 1222029"/>
              <a:gd name="connsiteY2" fmla="*/ 107502 h 165856"/>
              <a:gd name="connsiteX3" fmla="*/ 1215028 w 1222029"/>
              <a:gd name="connsiteY3" fmla="*/ 116418 h 165856"/>
              <a:gd name="connsiteX0" fmla="*/ 0 w 1220226"/>
              <a:gd name="connsiteY0" fmla="*/ 0 h 165856"/>
              <a:gd name="connsiteX1" fmla="*/ 403632 w 1220226"/>
              <a:gd name="connsiteY1" fmla="*/ 162764 h 165856"/>
              <a:gd name="connsiteX2" fmla="*/ 1064487 w 1220226"/>
              <a:gd name="connsiteY2" fmla="*/ 107502 h 165856"/>
              <a:gd name="connsiteX3" fmla="*/ 1215028 w 1220226"/>
              <a:gd name="connsiteY3" fmla="*/ 116418 h 165856"/>
              <a:gd name="connsiteX0" fmla="*/ 0 w 1215028"/>
              <a:gd name="connsiteY0" fmla="*/ 0 h 165856"/>
              <a:gd name="connsiteX1" fmla="*/ 403632 w 1215028"/>
              <a:gd name="connsiteY1" fmla="*/ 162764 h 165856"/>
              <a:gd name="connsiteX2" fmla="*/ 1064487 w 1215028"/>
              <a:gd name="connsiteY2" fmla="*/ 107502 h 165856"/>
              <a:gd name="connsiteX3" fmla="*/ 1215028 w 1215028"/>
              <a:gd name="connsiteY3" fmla="*/ 116418 h 165856"/>
              <a:gd name="connsiteX0" fmla="*/ 0 w 1215028"/>
              <a:gd name="connsiteY0" fmla="*/ 0 h 165856"/>
              <a:gd name="connsiteX1" fmla="*/ 403632 w 1215028"/>
              <a:gd name="connsiteY1" fmla="*/ 162764 h 165856"/>
              <a:gd name="connsiteX2" fmla="*/ 1064487 w 1215028"/>
              <a:gd name="connsiteY2" fmla="*/ 107502 h 165856"/>
              <a:gd name="connsiteX3" fmla="*/ 1215028 w 1215028"/>
              <a:gd name="connsiteY3" fmla="*/ 116418 h 165856"/>
              <a:gd name="connsiteX0" fmla="*/ 0 w 1215028"/>
              <a:gd name="connsiteY0" fmla="*/ 0 h 186558"/>
              <a:gd name="connsiteX1" fmla="*/ 403632 w 1215028"/>
              <a:gd name="connsiteY1" fmla="*/ 162764 h 186558"/>
              <a:gd name="connsiteX2" fmla="*/ 526629 w 1215028"/>
              <a:gd name="connsiteY2" fmla="*/ 180007 h 186558"/>
              <a:gd name="connsiteX3" fmla="*/ 1064487 w 1215028"/>
              <a:gd name="connsiteY3" fmla="*/ 107502 h 186558"/>
              <a:gd name="connsiteX4" fmla="*/ 1215028 w 1215028"/>
              <a:gd name="connsiteY4" fmla="*/ 116418 h 18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028" h="186558">
                <a:moveTo>
                  <a:pt x="0" y="0"/>
                </a:moveTo>
                <a:cubicBezTo>
                  <a:pt x="267222" y="66805"/>
                  <a:pt x="315861" y="132763"/>
                  <a:pt x="403632" y="162764"/>
                </a:cubicBezTo>
                <a:cubicBezTo>
                  <a:pt x="491404" y="192765"/>
                  <a:pt x="416487" y="189217"/>
                  <a:pt x="526629" y="180007"/>
                </a:cubicBezTo>
                <a:cubicBezTo>
                  <a:pt x="636772" y="170797"/>
                  <a:pt x="949754" y="118100"/>
                  <a:pt x="1064487" y="107502"/>
                </a:cubicBezTo>
                <a:cubicBezTo>
                  <a:pt x="1179220" y="96904"/>
                  <a:pt x="1074568" y="113447"/>
                  <a:pt x="1215028" y="116418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8954105" y="3585133"/>
            <a:ext cx="867627" cy="769893"/>
          </a:xfrm>
          <a:custGeom>
            <a:avLst/>
            <a:gdLst>
              <a:gd name="connsiteX0" fmla="*/ 867627 w 867627"/>
              <a:gd name="connsiteY0" fmla="*/ 524288 h 769893"/>
              <a:gd name="connsiteX1" fmla="*/ 657853 w 867627"/>
              <a:gd name="connsiteY1" fmla="*/ 637243 h 769893"/>
              <a:gd name="connsiteX2" fmla="*/ 657853 w 867627"/>
              <a:gd name="connsiteY2" fmla="*/ 637243 h 769893"/>
              <a:gd name="connsiteX3" fmla="*/ 657853 w 867627"/>
              <a:gd name="connsiteY3" fmla="*/ 637243 h 769893"/>
              <a:gd name="connsiteX4" fmla="*/ 501867 w 867627"/>
              <a:gd name="connsiteY4" fmla="*/ 648001 h 769893"/>
              <a:gd name="connsiteX5" fmla="*/ 383533 w 867627"/>
              <a:gd name="connsiteY5" fmla="*/ 760956 h 769893"/>
              <a:gd name="connsiteX6" fmla="*/ 297471 w 867627"/>
              <a:gd name="connsiteY6" fmla="*/ 728683 h 769893"/>
              <a:gd name="connsiteX7" fmla="*/ 60803 w 867627"/>
              <a:gd name="connsiteY7" fmla="*/ 459742 h 769893"/>
              <a:gd name="connsiteX8" fmla="*/ 12394 w 867627"/>
              <a:gd name="connsiteY8" fmla="*/ 341408 h 769893"/>
              <a:gd name="connsiteX9" fmla="*/ 12394 w 867627"/>
              <a:gd name="connsiteY9" fmla="*/ 13300 h 769893"/>
              <a:gd name="connsiteX10" fmla="*/ 152243 w 867627"/>
              <a:gd name="connsiteY10" fmla="*/ 61709 h 769893"/>
              <a:gd name="connsiteX11" fmla="*/ 335123 w 867627"/>
              <a:gd name="connsiteY11" fmla="*/ 40194 h 76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7627" h="769893">
                <a:moveTo>
                  <a:pt x="867627" y="524288"/>
                </a:moveTo>
                <a:lnTo>
                  <a:pt x="657853" y="637243"/>
                </a:lnTo>
                <a:lnTo>
                  <a:pt x="657853" y="637243"/>
                </a:lnTo>
                <a:lnTo>
                  <a:pt x="657853" y="637243"/>
                </a:lnTo>
                <a:cubicBezTo>
                  <a:pt x="631855" y="639036"/>
                  <a:pt x="547587" y="627382"/>
                  <a:pt x="501867" y="648001"/>
                </a:cubicBezTo>
                <a:cubicBezTo>
                  <a:pt x="456147" y="668620"/>
                  <a:pt x="417599" y="747509"/>
                  <a:pt x="383533" y="760956"/>
                </a:cubicBezTo>
                <a:cubicBezTo>
                  <a:pt x="349467" y="774403"/>
                  <a:pt x="351259" y="778885"/>
                  <a:pt x="297471" y="728683"/>
                </a:cubicBezTo>
                <a:cubicBezTo>
                  <a:pt x="243683" y="678481"/>
                  <a:pt x="108316" y="524288"/>
                  <a:pt x="60803" y="459742"/>
                </a:cubicBezTo>
                <a:cubicBezTo>
                  <a:pt x="13290" y="395196"/>
                  <a:pt x="20462" y="415815"/>
                  <a:pt x="12394" y="341408"/>
                </a:cubicBezTo>
                <a:cubicBezTo>
                  <a:pt x="4326" y="267001"/>
                  <a:pt x="-10914" y="59916"/>
                  <a:pt x="12394" y="13300"/>
                </a:cubicBezTo>
                <a:cubicBezTo>
                  <a:pt x="35702" y="-33316"/>
                  <a:pt x="98455" y="57227"/>
                  <a:pt x="152243" y="61709"/>
                </a:cubicBezTo>
                <a:cubicBezTo>
                  <a:pt x="206031" y="66191"/>
                  <a:pt x="270577" y="53192"/>
                  <a:pt x="335123" y="40194"/>
                </a:cubicBezTo>
              </a:path>
            </a:pathLst>
          </a:custGeom>
          <a:noFill/>
          <a:ln w="38100">
            <a:solidFill>
              <a:srgbClr val="FFFF00"/>
            </a:solidFill>
            <a:prstDash val="solid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762565" y="4017981"/>
            <a:ext cx="118334" cy="1021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7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686" y="0"/>
            <a:ext cx="13317686" cy="72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906871" cy="48231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Took Three </a:t>
            </a:r>
            <a:br>
              <a:rPr lang="en-US" dirty="0"/>
            </a:br>
            <a:r>
              <a:rPr lang="en-US" dirty="0"/>
              <a:t>Missionary </a:t>
            </a:r>
            <a:br>
              <a:rPr lang="en-US" dirty="0"/>
            </a:br>
            <a:r>
              <a:rPr lang="en-US" dirty="0"/>
              <a:t>Journeys </a:t>
            </a:r>
          </a:p>
        </p:txBody>
      </p:sp>
      <p:sp>
        <p:nvSpPr>
          <p:cNvPr id="7" name="Freeform 6"/>
          <p:cNvSpPr/>
          <p:nvPr/>
        </p:nvSpPr>
        <p:spPr>
          <a:xfrm>
            <a:off x="9081370" y="3607496"/>
            <a:ext cx="237994" cy="0"/>
          </a:xfrm>
          <a:custGeom>
            <a:avLst/>
            <a:gdLst>
              <a:gd name="connsiteX0" fmla="*/ 0 w 237994"/>
              <a:gd name="connsiteY0" fmla="*/ 0 h 0"/>
              <a:gd name="connsiteX1" fmla="*/ 237994 w 2379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994">
                <a:moveTo>
                  <a:pt x="0" y="0"/>
                </a:moveTo>
                <a:lnTo>
                  <a:pt x="237994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8271394" y="3953435"/>
            <a:ext cx="1614884" cy="995083"/>
          </a:xfrm>
          <a:custGeom>
            <a:avLst/>
            <a:gdLst>
              <a:gd name="connsiteX0" fmla="*/ 22752 w 1695566"/>
              <a:gd name="connsiteY0" fmla="*/ 0 h 1065007"/>
              <a:gd name="connsiteX1" fmla="*/ 6615 w 1695566"/>
              <a:gd name="connsiteY1" fmla="*/ 91440 h 1065007"/>
              <a:gd name="connsiteX2" fmla="*/ 76540 w 1695566"/>
              <a:gd name="connsiteY2" fmla="*/ 145229 h 1065007"/>
              <a:gd name="connsiteX3" fmla="*/ 6615 w 1695566"/>
              <a:gd name="connsiteY3" fmla="*/ 247426 h 1065007"/>
              <a:gd name="connsiteX4" fmla="*/ 103434 w 1695566"/>
              <a:gd name="connsiteY4" fmla="*/ 344245 h 1065007"/>
              <a:gd name="connsiteX5" fmla="*/ 894121 w 1695566"/>
              <a:gd name="connsiteY5" fmla="*/ 398033 h 1065007"/>
              <a:gd name="connsiteX6" fmla="*/ 1066244 w 1695566"/>
              <a:gd name="connsiteY6" fmla="*/ 586292 h 1065007"/>
              <a:gd name="connsiteX7" fmla="*/ 1587990 w 1695566"/>
              <a:gd name="connsiteY7" fmla="*/ 930537 h 1065007"/>
              <a:gd name="connsiteX8" fmla="*/ 1695566 w 1695566"/>
              <a:gd name="connsiteY8" fmla="*/ 1065007 h 1065007"/>
              <a:gd name="connsiteX0" fmla="*/ 22752 w 1769848"/>
              <a:gd name="connsiteY0" fmla="*/ 0 h 1127770"/>
              <a:gd name="connsiteX1" fmla="*/ 6615 w 1769848"/>
              <a:gd name="connsiteY1" fmla="*/ 91440 h 1127770"/>
              <a:gd name="connsiteX2" fmla="*/ 76540 w 1769848"/>
              <a:gd name="connsiteY2" fmla="*/ 145229 h 1127770"/>
              <a:gd name="connsiteX3" fmla="*/ 6615 w 1769848"/>
              <a:gd name="connsiteY3" fmla="*/ 247426 h 1127770"/>
              <a:gd name="connsiteX4" fmla="*/ 103434 w 1769848"/>
              <a:gd name="connsiteY4" fmla="*/ 344245 h 1127770"/>
              <a:gd name="connsiteX5" fmla="*/ 894121 w 1769848"/>
              <a:gd name="connsiteY5" fmla="*/ 398033 h 1127770"/>
              <a:gd name="connsiteX6" fmla="*/ 1066244 w 1769848"/>
              <a:gd name="connsiteY6" fmla="*/ 586292 h 1127770"/>
              <a:gd name="connsiteX7" fmla="*/ 1587990 w 1769848"/>
              <a:gd name="connsiteY7" fmla="*/ 930537 h 1127770"/>
              <a:gd name="connsiteX8" fmla="*/ 1695566 w 1769848"/>
              <a:gd name="connsiteY8" fmla="*/ 1065007 h 1127770"/>
              <a:gd name="connsiteX0" fmla="*/ 22752 w 1695566"/>
              <a:gd name="connsiteY0" fmla="*/ 0 h 1065007"/>
              <a:gd name="connsiteX1" fmla="*/ 6615 w 1695566"/>
              <a:gd name="connsiteY1" fmla="*/ 91440 h 1065007"/>
              <a:gd name="connsiteX2" fmla="*/ 76540 w 1695566"/>
              <a:gd name="connsiteY2" fmla="*/ 145229 h 1065007"/>
              <a:gd name="connsiteX3" fmla="*/ 6615 w 1695566"/>
              <a:gd name="connsiteY3" fmla="*/ 247426 h 1065007"/>
              <a:gd name="connsiteX4" fmla="*/ 103434 w 1695566"/>
              <a:gd name="connsiteY4" fmla="*/ 344245 h 1065007"/>
              <a:gd name="connsiteX5" fmla="*/ 894121 w 1695566"/>
              <a:gd name="connsiteY5" fmla="*/ 398033 h 1065007"/>
              <a:gd name="connsiteX6" fmla="*/ 1066244 w 1695566"/>
              <a:gd name="connsiteY6" fmla="*/ 586292 h 1065007"/>
              <a:gd name="connsiteX7" fmla="*/ 1587990 w 1695566"/>
              <a:gd name="connsiteY7" fmla="*/ 930537 h 1065007"/>
              <a:gd name="connsiteX8" fmla="*/ 1695566 w 1695566"/>
              <a:gd name="connsiteY8" fmla="*/ 1065007 h 1065007"/>
              <a:gd name="connsiteX0" fmla="*/ 22752 w 1695566"/>
              <a:gd name="connsiteY0" fmla="*/ 0 h 1065007"/>
              <a:gd name="connsiteX1" fmla="*/ 6615 w 1695566"/>
              <a:gd name="connsiteY1" fmla="*/ 91440 h 1065007"/>
              <a:gd name="connsiteX2" fmla="*/ 76540 w 1695566"/>
              <a:gd name="connsiteY2" fmla="*/ 145229 h 1065007"/>
              <a:gd name="connsiteX3" fmla="*/ 6615 w 1695566"/>
              <a:gd name="connsiteY3" fmla="*/ 247426 h 1065007"/>
              <a:gd name="connsiteX4" fmla="*/ 103434 w 1695566"/>
              <a:gd name="connsiteY4" fmla="*/ 344245 h 1065007"/>
              <a:gd name="connsiteX5" fmla="*/ 894121 w 1695566"/>
              <a:gd name="connsiteY5" fmla="*/ 398033 h 1065007"/>
              <a:gd name="connsiteX6" fmla="*/ 1066244 w 1695566"/>
              <a:gd name="connsiteY6" fmla="*/ 586292 h 1065007"/>
              <a:gd name="connsiteX7" fmla="*/ 1469656 w 1695566"/>
              <a:gd name="connsiteY7" fmla="*/ 865991 h 1065007"/>
              <a:gd name="connsiteX8" fmla="*/ 1695566 w 1695566"/>
              <a:gd name="connsiteY8" fmla="*/ 1065007 h 1065007"/>
              <a:gd name="connsiteX0" fmla="*/ 22752 w 1614884"/>
              <a:gd name="connsiteY0" fmla="*/ 0 h 995083"/>
              <a:gd name="connsiteX1" fmla="*/ 6615 w 1614884"/>
              <a:gd name="connsiteY1" fmla="*/ 91440 h 995083"/>
              <a:gd name="connsiteX2" fmla="*/ 76540 w 1614884"/>
              <a:gd name="connsiteY2" fmla="*/ 145229 h 995083"/>
              <a:gd name="connsiteX3" fmla="*/ 6615 w 1614884"/>
              <a:gd name="connsiteY3" fmla="*/ 247426 h 995083"/>
              <a:gd name="connsiteX4" fmla="*/ 103434 w 1614884"/>
              <a:gd name="connsiteY4" fmla="*/ 344245 h 995083"/>
              <a:gd name="connsiteX5" fmla="*/ 894121 w 1614884"/>
              <a:gd name="connsiteY5" fmla="*/ 398033 h 995083"/>
              <a:gd name="connsiteX6" fmla="*/ 1066244 w 1614884"/>
              <a:gd name="connsiteY6" fmla="*/ 586292 h 995083"/>
              <a:gd name="connsiteX7" fmla="*/ 1469656 w 1614884"/>
              <a:gd name="connsiteY7" fmla="*/ 865991 h 995083"/>
              <a:gd name="connsiteX8" fmla="*/ 1614884 w 1614884"/>
              <a:gd name="connsiteY8" fmla="*/ 995083 h 995083"/>
              <a:gd name="connsiteX0" fmla="*/ 22752 w 1614884"/>
              <a:gd name="connsiteY0" fmla="*/ 0 h 995083"/>
              <a:gd name="connsiteX1" fmla="*/ 6615 w 1614884"/>
              <a:gd name="connsiteY1" fmla="*/ 91440 h 995083"/>
              <a:gd name="connsiteX2" fmla="*/ 76540 w 1614884"/>
              <a:gd name="connsiteY2" fmla="*/ 145229 h 995083"/>
              <a:gd name="connsiteX3" fmla="*/ 6615 w 1614884"/>
              <a:gd name="connsiteY3" fmla="*/ 247426 h 995083"/>
              <a:gd name="connsiteX4" fmla="*/ 103434 w 1614884"/>
              <a:gd name="connsiteY4" fmla="*/ 344245 h 995083"/>
              <a:gd name="connsiteX5" fmla="*/ 894121 w 1614884"/>
              <a:gd name="connsiteY5" fmla="*/ 398033 h 995083"/>
              <a:gd name="connsiteX6" fmla="*/ 1066244 w 1614884"/>
              <a:gd name="connsiteY6" fmla="*/ 586292 h 995083"/>
              <a:gd name="connsiteX7" fmla="*/ 1469656 w 1614884"/>
              <a:gd name="connsiteY7" fmla="*/ 865991 h 995083"/>
              <a:gd name="connsiteX8" fmla="*/ 1614884 w 1614884"/>
              <a:gd name="connsiteY8" fmla="*/ 995083 h 99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4884" h="995083">
                <a:moveTo>
                  <a:pt x="22752" y="0"/>
                </a:moveTo>
                <a:cubicBezTo>
                  <a:pt x="10201" y="33617"/>
                  <a:pt x="-2350" y="67235"/>
                  <a:pt x="6615" y="91440"/>
                </a:cubicBezTo>
                <a:cubicBezTo>
                  <a:pt x="15580" y="115645"/>
                  <a:pt x="76540" y="119231"/>
                  <a:pt x="76540" y="145229"/>
                </a:cubicBezTo>
                <a:cubicBezTo>
                  <a:pt x="76540" y="171227"/>
                  <a:pt x="2133" y="214257"/>
                  <a:pt x="6615" y="247426"/>
                </a:cubicBezTo>
                <a:cubicBezTo>
                  <a:pt x="11097" y="280595"/>
                  <a:pt x="-44484" y="319144"/>
                  <a:pt x="103434" y="344245"/>
                </a:cubicBezTo>
                <a:cubicBezTo>
                  <a:pt x="251352" y="369346"/>
                  <a:pt x="733653" y="357692"/>
                  <a:pt x="894121" y="398033"/>
                </a:cubicBezTo>
                <a:cubicBezTo>
                  <a:pt x="1054589" y="438374"/>
                  <a:pt x="970321" y="508299"/>
                  <a:pt x="1066244" y="586292"/>
                </a:cubicBezTo>
                <a:cubicBezTo>
                  <a:pt x="1162167" y="664285"/>
                  <a:pt x="1378216" y="797859"/>
                  <a:pt x="1469656" y="865991"/>
                </a:cubicBezTo>
                <a:cubicBezTo>
                  <a:pt x="1561096" y="934123"/>
                  <a:pt x="1376871" y="790240"/>
                  <a:pt x="1614884" y="995083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7804673" y="3262556"/>
            <a:ext cx="1995543" cy="739289"/>
          </a:xfrm>
          <a:custGeom>
            <a:avLst/>
            <a:gdLst>
              <a:gd name="connsiteX0" fmla="*/ 1995543 w 1995543"/>
              <a:gd name="connsiteY0" fmla="*/ 739289 h 739289"/>
              <a:gd name="connsiteX1" fmla="*/ 1936376 w 1995543"/>
              <a:gd name="connsiteY1" fmla="*/ 346635 h 739289"/>
              <a:gd name="connsiteX2" fmla="*/ 1785769 w 1995543"/>
              <a:gd name="connsiteY2" fmla="*/ 206785 h 739289"/>
              <a:gd name="connsiteX3" fmla="*/ 1538343 w 1995543"/>
              <a:gd name="connsiteY3" fmla="*/ 395044 h 739289"/>
              <a:gd name="connsiteX4" fmla="*/ 1463040 w 1995543"/>
              <a:gd name="connsiteY4" fmla="*/ 325119 h 739289"/>
              <a:gd name="connsiteX5" fmla="*/ 1247887 w 1995543"/>
              <a:gd name="connsiteY5" fmla="*/ 346635 h 739289"/>
              <a:gd name="connsiteX6" fmla="*/ 1075765 w 1995543"/>
              <a:gd name="connsiteY6" fmla="*/ 174512 h 739289"/>
              <a:gd name="connsiteX7" fmla="*/ 457200 w 1995543"/>
              <a:gd name="connsiteY7" fmla="*/ 23905 h 739289"/>
              <a:gd name="connsiteX8" fmla="*/ 0 w 1995543"/>
              <a:gd name="connsiteY8" fmla="*/ 2390 h 739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5543" h="739289">
                <a:moveTo>
                  <a:pt x="1995543" y="739289"/>
                </a:moveTo>
                <a:cubicBezTo>
                  <a:pt x="1983440" y="587337"/>
                  <a:pt x="1971338" y="435386"/>
                  <a:pt x="1936376" y="346635"/>
                </a:cubicBezTo>
                <a:cubicBezTo>
                  <a:pt x="1901414" y="257884"/>
                  <a:pt x="1852108" y="198717"/>
                  <a:pt x="1785769" y="206785"/>
                </a:cubicBezTo>
                <a:cubicBezTo>
                  <a:pt x="1719430" y="214853"/>
                  <a:pt x="1592131" y="375322"/>
                  <a:pt x="1538343" y="395044"/>
                </a:cubicBezTo>
                <a:cubicBezTo>
                  <a:pt x="1484555" y="414766"/>
                  <a:pt x="1511449" y="333187"/>
                  <a:pt x="1463040" y="325119"/>
                </a:cubicBezTo>
                <a:cubicBezTo>
                  <a:pt x="1414631" y="317051"/>
                  <a:pt x="1312433" y="371736"/>
                  <a:pt x="1247887" y="346635"/>
                </a:cubicBezTo>
                <a:cubicBezTo>
                  <a:pt x="1183341" y="321534"/>
                  <a:pt x="1207546" y="228300"/>
                  <a:pt x="1075765" y="174512"/>
                </a:cubicBezTo>
                <a:cubicBezTo>
                  <a:pt x="943984" y="120724"/>
                  <a:pt x="636494" y="52592"/>
                  <a:pt x="457200" y="23905"/>
                </a:cubicBezTo>
                <a:cubicBezTo>
                  <a:pt x="277906" y="-4782"/>
                  <a:pt x="138953" y="-1196"/>
                  <a:pt x="0" y="2390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012907" y="3094967"/>
            <a:ext cx="786387" cy="956639"/>
          </a:xfrm>
          <a:custGeom>
            <a:avLst/>
            <a:gdLst>
              <a:gd name="connsiteX0" fmla="*/ 786387 w 786387"/>
              <a:gd name="connsiteY0" fmla="*/ 175358 h 923301"/>
              <a:gd name="connsiteX1" fmla="*/ 614265 w 786387"/>
              <a:gd name="connsiteY1" fmla="*/ 13993 h 923301"/>
              <a:gd name="connsiteX2" fmla="*/ 318429 w 786387"/>
              <a:gd name="connsiteY2" fmla="*/ 19372 h 923301"/>
              <a:gd name="connsiteX3" fmla="*/ 243126 w 786387"/>
              <a:gd name="connsiteY3" fmla="*/ 110812 h 923301"/>
              <a:gd name="connsiteX4" fmla="*/ 92519 w 786387"/>
              <a:gd name="connsiteY4" fmla="*/ 137706 h 923301"/>
              <a:gd name="connsiteX5" fmla="*/ 49488 w 786387"/>
              <a:gd name="connsiteY5" fmla="*/ 143085 h 923301"/>
              <a:gd name="connsiteX6" fmla="*/ 22594 w 786387"/>
              <a:gd name="connsiteY6" fmla="*/ 256040 h 923301"/>
              <a:gd name="connsiteX7" fmla="*/ 404491 w 786387"/>
              <a:gd name="connsiteY7" fmla="*/ 508845 h 923301"/>
              <a:gd name="connsiteX8" fmla="*/ 565855 w 786387"/>
              <a:gd name="connsiteY8" fmla="*/ 810059 h 923301"/>
              <a:gd name="connsiteX9" fmla="*/ 452900 w 786387"/>
              <a:gd name="connsiteY9" fmla="*/ 923014 h 923301"/>
              <a:gd name="connsiteX10" fmla="*/ 382975 w 786387"/>
              <a:gd name="connsiteY10" fmla="*/ 783165 h 923301"/>
              <a:gd name="connsiteX0" fmla="*/ 786387 w 786387"/>
              <a:gd name="connsiteY0" fmla="*/ 175358 h 971587"/>
              <a:gd name="connsiteX1" fmla="*/ 614265 w 786387"/>
              <a:gd name="connsiteY1" fmla="*/ 13993 h 971587"/>
              <a:gd name="connsiteX2" fmla="*/ 318429 w 786387"/>
              <a:gd name="connsiteY2" fmla="*/ 19372 h 971587"/>
              <a:gd name="connsiteX3" fmla="*/ 243126 w 786387"/>
              <a:gd name="connsiteY3" fmla="*/ 110812 h 971587"/>
              <a:gd name="connsiteX4" fmla="*/ 92519 w 786387"/>
              <a:gd name="connsiteY4" fmla="*/ 137706 h 971587"/>
              <a:gd name="connsiteX5" fmla="*/ 49488 w 786387"/>
              <a:gd name="connsiteY5" fmla="*/ 143085 h 971587"/>
              <a:gd name="connsiteX6" fmla="*/ 22594 w 786387"/>
              <a:gd name="connsiteY6" fmla="*/ 256040 h 971587"/>
              <a:gd name="connsiteX7" fmla="*/ 404491 w 786387"/>
              <a:gd name="connsiteY7" fmla="*/ 508845 h 971587"/>
              <a:gd name="connsiteX8" fmla="*/ 565855 w 786387"/>
              <a:gd name="connsiteY8" fmla="*/ 810059 h 971587"/>
              <a:gd name="connsiteX9" fmla="*/ 512067 w 786387"/>
              <a:gd name="connsiteY9" fmla="*/ 971424 h 971587"/>
              <a:gd name="connsiteX10" fmla="*/ 382975 w 786387"/>
              <a:gd name="connsiteY10" fmla="*/ 783165 h 971587"/>
              <a:gd name="connsiteX0" fmla="*/ 786387 w 786387"/>
              <a:gd name="connsiteY0" fmla="*/ 175358 h 972238"/>
              <a:gd name="connsiteX1" fmla="*/ 614265 w 786387"/>
              <a:gd name="connsiteY1" fmla="*/ 13993 h 972238"/>
              <a:gd name="connsiteX2" fmla="*/ 318429 w 786387"/>
              <a:gd name="connsiteY2" fmla="*/ 19372 h 972238"/>
              <a:gd name="connsiteX3" fmla="*/ 243126 w 786387"/>
              <a:gd name="connsiteY3" fmla="*/ 110812 h 972238"/>
              <a:gd name="connsiteX4" fmla="*/ 92519 w 786387"/>
              <a:gd name="connsiteY4" fmla="*/ 137706 h 972238"/>
              <a:gd name="connsiteX5" fmla="*/ 49488 w 786387"/>
              <a:gd name="connsiteY5" fmla="*/ 143085 h 972238"/>
              <a:gd name="connsiteX6" fmla="*/ 22594 w 786387"/>
              <a:gd name="connsiteY6" fmla="*/ 256040 h 972238"/>
              <a:gd name="connsiteX7" fmla="*/ 404491 w 786387"/>
              <a:gd name="connsiteY7" fmla="*/ 508845 h 972238"/>
              <a:gd name="connsiteX8" fmla="*/ 598128 w 786387"/>
              <a:gd name="connsiteY8" fmla="*/ 836953 h 972238"/>
              <a:gd name="connsiteX9" fmla="*/ 512067 w 786387"/>
              <a:gd name="connsiteY9" fmla="*/ 971424 h 972238"/>
              <a:gd name="connsiteX10" fmla="*/ 382975 w 786387"/>
              <a:gd name="connsiteY10" fmla="*/ 783165 h 972238"/>
              <a:gd name="connsiteX0" fmla="*/ 786387 w 786387"/>
              <a:gd name="connsiteY0" fmla="*/ 175358 h 956277"/>
              <a:gd name="connsiteX1" fmla="*/ 614265 w 786387"/>
              <a:gd name="connsiteY1" fmla="*/ 13993 h 956277"/>
              <a:gd name="connsiteX2" fmla="*/ 318429 w 786387"/>
              <a:gd name="connsiteY2" fmla="*/ 19372 h 956277"/>
              <a:gd name="connsiteX3" fmla="*/ 243126 w 786387"/>
              <a:gd name="connsiteY3" fmla="*/ 110812 h 956277"/>
              <a:gd name="connsiteX4" fmla="*/ 92519 w 786387"/>
              <a:gd name="connsiteY4" fmla="*/ 137706 h 956277"/>
              <a:gd name="connsiteX5" fmla="*/ 49488 w 786387"/>
              <a:gd name="connsiteY5" fmla="*/ 143085 h 956277"/>
              <a:gd name="connsiteX6" fmla="*/ 22594 w 786387"/>
              <a:gd name="connsiteY6" fmla="*/ 256040 h 956277"/>
              <a:gd name="connsiteX7" fmla="*/ 404491 w 786387"/>
              <a:gd name="connsiteY7" fmla="*/ 508845 h 956277"/>
              <a:gd name="connsiteX8" fmla="*/ 598128 w 786387"/>
              <a:gd name="connsiteY8" fmla="*/ 836953 h 956277"/>
              <a:gd name="connsiteX9" fmla="*/ 512067 w 786387"/>
              <a:gd name="connsiteY9" fmla="*/ 955287 h 956277"/>
              <a:gd name="connsiteX10" fmla="*/ 382975 w 786387"/>
              <a:gd name="connsiteY10" fmla="*/ 783165 h 956277"/>
              <a:gd name="connsiteX0" fmla="*/ 786387 w 786387"/>
              <a:gd name="connsiteY0" fmla="*/ 175358 h 956639"/>
              <a:gd name="connsiteX1" fmla="*/ 614265 w 786387"/>
              <a:gd name="connsiteY1" fmla="*/ 13993 h 956639"/>
              <a:gd name="connsiteX2" fmla="*/ 318429 w 786387"/>
              <a:gd name="connsiteY2" fmla="*/ 19372 h 956639"/>
              <a:gd name="connsiteX3" fmla="*/ 243126 w 786387"/>
              <a:gd name="connsiteY3" fmla="*/ 110812 h 956639"/>
              <a:gd name="connsiteX4" fmla="*/ 92519 w 786387"/>
              <a:gd name="connsiteY4" fmla="*/ 137706 h 956639"/>
              <a:gd name="connsiteX5" fmla="*/ 49488 w 786387"/>
              <a:gd name="connsiteY5" fmla="*/ 143085 h 956639"/>
              <a:gd name="connsiteX6" fmla="*/ 22594 w 786387"/>
              <a:gd name="connsiteY6" fmla="*/ 256040 h 956639"/>
              <a:gd name="connsiteX7" fmla="*/ 404491 w 786387"/>
              <a:gd name="connsiteY7" fmla="*/ 508845 h 956639"/>
              <a:gd name="connsiteX8" fmla="*/ 598128 w 786387"/>
              <a:gd name="connsiteY8" fmla="*/ 836953 h 956639"/>
              <a:gd name="connsiteX9" fmla="*/ 512067 w 786387"/>
              <a:gd name="connsiteY9" fmla="*/ 955287 h 956639"/>
              <a:gd name="connsiteX10" fmla="*/ 356081 w 786387"/>
              <a:gd name="connsiteY10" fmla="*/ 772407 h 956639"/>
              <a:gd name="connsiteX0" fmla="*/ 786387 w 786387"/>
              <a:gd name="connsiteY0" fmla="*/ 175358 h 956639"/>
              <a:gd name="connsiteX1" fmla="*/ 614265 w 786387"/>
              <a:gd name="connsiteY1" fmla="*/ 13993 h 956639"/>
              <a:gd name="connsiteX2" fmla="*/ 318429 w 786387"/>
              <a:gd name="connsiteY2" fmla="*/ 19372 h 956639"/>
              <a:gd name="connsiteX3" fmla="*/ 243126 w 786387"/>
              <a:gd name="connsiteY3" fmla="*/ 110812 h 956639"/>
              <a:gd name="connsiteX4" fmla="*/ 92519 w 786387"/>
              <a:gd name="connsiteY4" fmla="*/ 137706 h 956639"/>
              <a:gd name="connsiteX5" fmla="*/ 49488 w 786387"/>
              <a:gd name="connsiteY5" fmla="*/ 143085 h 956639"/>
              <a:gd name="connsiteX6" fmla="*/ 22594 w 786387"/>
              <a:gd name="connsiteY6" fmla="*/ 256040 h 956639"/>
              <a:gd name="connsiteX7" fmla="*/ 404491 w 786387"/>
              <a:gd name="connsiteY7" fmla="*/ 508845 h 956639"/>
              <a:gd name="connsiteX8" fmla="*/ 598128 w 786387"/>
              <a:gd name="connsiteY8" fmla="*/ 836953 h 956639"/>
              <a:gd name="connsiteX9" fmla="*/ 512067 w 786387"/>
              <a:gd name="connsiteY9" fmla="*/ 955287 h 956639"/>
              <a:gd name="connsiteX10" fmla="*/ 356081 w 786387"/>
              <a:gd name="connsiteY10" fmla="*/ 772407 h 956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6387" h="956639">
                <a:moveTo>
                  <a:pt x="786387" y="175358"/>
                </a:moveTo>
                <a:cubicBezTo>
                  <a:pt x="739322" y="107674"/>
                  <a:pt x="692258" y="39991"/>
                  <a:pt x="614265" y="13993"/>
                </a:cubicBezTo>
                <a:cubicBezTo>
                  <a:pt x="536272" y="-12005"/>
                  <a:pt x="380285" y="3236"/>
                  <a:pt x="318429" y="19372"/>
                </a:cubicBezTo>
                <a:cubicBezTo>
                  <a:pt x="256573" y="35508"/>
                  <a:pt x="280778" y="91090"/>
                  <a:pt x="243126" y="110812"/>
                </a:cubicBezTo>
                <a:cubicBezTo>
                  <a:pt x="205474" y="130534"/>
                  <a:pt x="124792" y="132327"/>
                  <a:pt x="92519" y="137706"/>
                </a:cubicBezTo>
                <a:cubicBezTo>
                  <a:pt x="60246" y="143085"/>
                  <a:pt x="61142" y="123363"/>
                  <a:pt x="49488" y="143085"/>
                </a:cubicBezTo>
                <a:cubicBezTo>
                  <a:pt x="37834" y="162807"/>
                  <a:pt x="-36573" y="195080"/>
                  <a:pt x="22594" y="256040"/>
                </a:cubicBezTo>
                <a:cubicBezTo>
                  <a:pt x="81761" y="317000"/>
                  <a:pt x="308569" y="412026"/>
                  <a:pt x="404491" y="508845"/>
                </a:cubicBezTo>
                <a:cubicBezTo>
                  <a:pt x="500413" y="605664"/>
                  <a:pt x="580199" y="762546"/>
                  <a:pt x="598128" y="836953"/>
                </a:cubicBezTo>
                <a:cubicBezTo>
                  <a:pt x="616057" y="911360"/>
                  <a:pt x="552408" y="966045"/>
                  <a:pt x="512067" y="955287"/>
                </a:cubicBezTo>
                <a:cubicBezTo>
                  <a:pt x="471726" y="944529"/>
                  <a:pt x="451106" y="856226"/>
                  <a:pt x="356081" y="772407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319570" y="3899647"/>
            <a:ext cx="947682" cy="261434"/>
          </a:xfrm>
          <a:custGeom>
            <a:avLst/>
            <a:gdLst>
              <a:gd name="connsiteX0" fmla="*/ 27903 w 947682"/>
              <a:gd name="connsiteY0" fmla="*/ 0 h 261434"/>
              <a:gd name="connsiteX1" fmla="*/ 54797 w 947682"/>
              <a:gd name="connsiteY1" fmla="*/ 166744 h 261434"/>
              <a:gd name="connsiteX2" fmla="*/ 522755 w 947682"/>
              <a:gd name="connsiteY2" fmla="*/ 258184 h 261434"/>
              <a:gd name="connsiteX3" fmla="*/ 947682 w 947682"/>
              <a:gd name="connsiteY3" fmla="*/ 53788 h 261434"/>
              <a:gd name="connsiteX4" fmla="*/ 947682 w 947682"/>
              <a:gd name="connsiteY4" fmla="*/ 53788 h 261434"/>
              <a:gd name="connsiteX5" fmla="*/ 947682 w 947682"/>
              <a:gd name="connsiteY5" fmla="*/ 53788 h 26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682" h="261434">
                <a:moveTo>
                  <a:pt x="27903" y="0"/>
                </a:moveTo>
                <a:cubicBezTo>
                  <a:pt x="112" y="61856"/>
                  <a:pt x="-27678" y="123713"/>
                  <a:pt x="54797" y="166744"/>
                </a:cubicBezTo>
                <a:cubicBezTo>
                  <a:pt x="137272" y="209775"/>
                  <a:pt x="373941" y="277010"/>
                  <a:pt x="522755" y="258184"/>
                </a:cubicBezTo>
                <a:cubicBezTo>
                  <a:pt x="671569" y="239358"/>
                  <a:pt x="947682" y="53788"/>
                  <a:pt x="947682" y="53788"/>
                </a:cubicBezTo>
                <a:lnTo>
                  <a:pt x="947682" y="53788"/>
                </a:lnTo>
                <a:lnTo>
                  <a:pt x="947682" y="53788"/>
                </a:ln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762565" y="4017981"/>
            <a:ext cx="118334" cy="1021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9878518" y="4302177"/>
            <a:ext cx="59961" cy="569626"/>
          </a:xfrm>
          <a:custGeom>
            <a:avLst/>
            <a:gdLst>
              <a:gd name="connsiteX0" fmla="*/ 59961 w 59961"/>
              <a:gd name="connsiteY0" fmla="*/ 569626 h 569626"/>
              <a:gd name="connsiteX1" fmla="*/ 0 w 59961"/>
              <a:gd name="connsiteY1" fmla="*/ 0 h 569626"/>
              <a:gd name="connsiteX2" fmla="*/ 0 w 59961"/>
              <a:gd name="connsiteY2" fmla="*/ 0 h 569626"/>
              <a:gd name="connsiteX3" fmla="*/ 0 w 59961"/>
              <a:gd name="connsiteY3" fmla="*/ 0 h 56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61" h="569626">
                <a:moveTo>
                  <a:pt x="59961" y="569626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rgbClr val="FFC000"/>
          </a:solidFill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5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686" y="0"/>
            <a:ext cx="13317686" cy="72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906871" cy="48231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Took Three </a:t>
            </a:r>
            <a:br>
              <a:rPr lang="en-US" dirty="0"/>
            </a:br>
            <a:r>
              <a:rPr lang="en-US" dirty="0"/>
              <a:t>Missionary </a:t>
            </a:r>
            <a:br>
              <a:rPr lang="en-US" dirty="0"/>
            </a:br>
            <a:r>
              <a:rPr lang="en-US" dirty="0"/>
              <a:t>Journeys </a:t>
            </a:r>
          </a:p>
        </p:txBody>
      </p:sp>
      <p:sp>
        <p:nvSpPr>
          <p:cNvPr id="7" name="Freeform 6"/>
          <p:cNvSpPr/>
          <p:nvPr/>
        </p:nvSpPr>
        <p:spPr>
          <a:xfrm>
            <a:off x="9081370" y="3607496"/>
            <a:ext cx="237994" cy="0"/>
          </a:xfrm>
          <a:custGeom>
            <a:avLst/>
            <a:gdLst>
              <a:gd name="connsiteX0" fmla="*/ 0 w 237994"/>
              <a:gd name="connsiteY0" fmla="*/ 0 h 0"/>
              <a:gd name="connsiteX1" fmla="*/ 237994 w 2379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994">
                <a:moveTo>
                  <a:pt x="0" y="0"/>
                </a:moveTo>
                <a:lnTo>
                  <a:pt x="237994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8137959" y="3468608"/>
            <a:ext cx="1662257" cy="533239"/>
          </a:xfrm>
          <a:custGeom>
            <a:avLst/>
            <a:gdLst>
              <a:gd name="connsiteX0" fmla="*/ 1995543 w 1995543"/>
              <a:gd name="connsiteY0" fmla="*/ 739289 h 739289"/>
              <a:gd name="connsiteX1" fmla="*/ 1936376 w 1995543"/>
              <a:gd name="connsiteY1" fmla="*/ 346635 h 739289"/>
              <a:gd name="connsiteX2" fmla="*/ 1785769 w 1995543"/>
              <a:gd name="connsiteY2" fmla="*/ 206785 h 739289"/>
              <a:gd name="connsiteX3" fmla="*/ 1538343 w 1995543"/>
              <a:gd name="connsiteY3" fmla="*/ 395044 h 739289"/>
              <a:gd name="connsiteX4" fmla="*/ 1463040 w 1995543"/>
              <a:gd name="connsiteY4" fmla="*/ 325119 h 739289"/>
              <a:gd name="connsiteX5" fmla="*/ 1247887 w 1995543"/>
              <a:gd name="connsiteY5" fmla="*/ 346635 h 739289"/>
              <a:gd name="connsiteX6" fmla="*/ 1075765 w 1995543"/>
              <a:gd name="connsiteY6" fmla="*/ 174512 h 739289"/>
              <a:gd name="connsiteX7" fmla="*/ 457200 w 1995543"/>
              <a:gd name="connsiteY7" fmla="*/ 23905 h 739289"/>
              <a:gd name="connsiteX8" fmla="*/ 0 w 1995543"/>
              <a:gd name="connsiteY8" fmla="*/ 2390 h 739289"/>
              <a:gd name="connsiteX0" fmla="*/ 1995543 w 1995543"/>
              <a:gd name="connsiteY0" fmla="*/ 736936 h 736936"/>
              <a:gd name="connsiteX1" fmla="*/ 1936376 w 1995543"/>
              <a:gd name="connsiteY1" fmla="*/ 344282 h 736936"/>
              <a:gd name="connsiteX2" fmla="*/ 1785769 w 1995543"/>
              <a:gd name="connsiteY2" fmla="*/ 204432 h 736936"/>
              <a:gd name="connsiteX3" fmla="*/ 1538343 w 1995543"/>
              <a:gd name="connsiteY3" fmla="*/ 392691 h 736936"/>
              <a:gd name="connsiteX4" fmla="*/ 1463040 w 1995543"/>
              <a:gd name="connsiteY4" fmla="*/ 322766 h 736936"/>
              <a:gd name="connsiteX5" fmla="*/ 1247887 w 1995543"/>
              <a:gd name="connsiteY5" fmla="*/ 344282 h 736936"/>
              <a:gd name="connsiteX6" fmla="*/ 1075765 w 1995543"/>
              <a:gd name="connsiteY6" fmla="*/ 172159 h 736936"/>
              <a:gd name="connsiteX7" fmla="*/ 653754 w 1995543"/>
              <a:gd name="connsiteY7" fmla="*/ 286472 h 736936"/>
              <a:gd name="connsiteX8" fmla="*/ 0 w 1995543"/>
              <a:gd name="connsiteY8" fmla="*/ 37 h 736936"/>
              <a:gd name="connsiteX0" fmla="*/ 1662257 w 1662257"/>
              <a:gd name="connsiteY0" fmla="*/ 565575 h 565575"/>
              <a:gd name="connsiteX1" fmla="*/ 1603090 w 1662257"/>
              <a:gd name="connsiteY1" fmla="*/ 172921 h 565575"/>
              <a:gd name="connsiteX2" fmla="*/ 1452483 w 1662257"/>
              <a:gd name="connsiteY2" fmla="*/ 33071 h 565575"/>
              <a:gd name="connsiteX3" fmla="*/ 1205057 w 1662257"/>
              <a:gd name="connsiteY3" fmla="*/ 221330 h 565575"/>
              <a:gd name="connsiteX4" fmla="*/ 1129754 w 1662257"/>
              <a:gd name="connsiteY4" fmla="*/ 151405 h 565575"/>
              <a:gd name="connsiteX5" fmla="*/ 914601 w 1662257"/>
              <a:gd name="connsiteY5" fmla="*/ 172921 h 565575"/>
              <a:gd name="connsiteX6" fmla="*/ 742479 w 1662257"/>
              <a:gd name="connsiteY6" fmla="*/ 798 h 565575"/>
              <a:gd name="connsiteX7" fmla="*/ 320468 w 1662257"/>
              <a:gd name="connsiteY7" fmla="*/ 115111 h 565575"/>
              <a:gd name="connsiteX8" fmla="*/ 0 w 1662257"/>
              <a:gd name="connsiteY8" fmla="*/ 264511 h 565575"/>
              <a:gd name="connsiteX0" fmla="*/ 1662257 w 1662257"/>
              <a:gd name="connsiteY0" fmla="*/ 564778 h 564778"/>
              <a:gd name="connsiteX1" fmla="*/ 1603090 w 1662257"/>
              <a:gd name="connsiteY1" fmla="*/ 172124 h 564778"/>
              <a:gd name="connsiteX2" fmla="*/ 1452483 w 1662257"/>
              <a:gd name="connsiteY2" fmla="*/ 32274 h 564778"/>
              <a:gd name="connsiteX3" fmla="*/ 1205057 w 1662257"/>
              <a:gd name="connsiteY3" fmla="*/ 220533 h 564778"/>
              <a:gd name="connsiteX4" fmla="*/ 1129754 w 1662257"/>
              <a:gd name="connsiteY4" fmla="*/ 150608 h 564778"/>
              <a:gd name="connsiteX5" fmla="*/ 914601 w 1662257"/>
              <a:gd name="connsiteY5" fmla="*/ 172124 h 564778"/>
              <a:gd name="connsiteX6" fmla="*/ 742479 w 1662257"/>
              <a:gd name="connsiteY6" fmla="*/ 1 h 564778"/>
              <a:gd name="connsiteX7" fmla="*/ 388834 w 1662257"/>
              <a:gd name="connsiteY7" fmla="*/ 174135 h 564778"/>
              <a:gd name="connsiteX8" fmla="*/ 0 w 1662257"/>
              <a:gd name="connsiteY8" fmla="*/ 263714 h 564778"/>
              <a:gd name="connsiteX0" fmla="*/ 1662257 w 1662257"/>
              <a:gd name="connsiteY0" fmla="*/ 533239 h 533239"/>
              <a:gd name="connsiteX1" fmla="*/ 1603090 w 1662257"/>
              <a:gd name="connsiteY1" fmla="*/ 140585 h 533239"/>
              <a:gd name="connsiteX2" fmla="*/ 1452483 w 1662257"/>
              <a:gd name="connsiteY2" fmla="*/ 735 h 533239"/>
              <a:gd name="connsiteX3" fmla="*/ 1205057 w 1662257"/>
              <a:gd name="connsiteY3" fmla="*/ 188994 h 533239"/>
              <a:gd name="connsiteX4" fmla="*/ 1129754 w 1662257"/>
              <a:gd name="connsiteY4" fmla="*/ 119069 h 533239"/>
              <a:gd name="connsiteX5" fmla="*/ 914601 w 1662257"/>
              <a:gd name="connsiteY5" fmla="*/ 140585 h 533239"/>
              <a:gd name="connsiteX6" fmla="*/ 682659 w 1662257"/>
              <a:gd name="connsiteY6" fmla="*/ 36828 h 533239"/>
              <a:gd name="connsiteX7" fmla="*/ 388834 w 1662257"/>
              <a:gd name="connsiteY7" fmla="*/ 142596 h 533239"/>
              <a:gd name="connsiteX8" fmla="*/ 0 w 1662257"/>
              <a:gd name="connsiteY8" fmla="*/ 232175 h 53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257" h="533239">
                <a:moveTo>
                  <a:pt x="1662257" y="533239"/>
                </a:moveTo>
                <a:cubicBezTo>
                  <a:pt x="1650154" y="381287"/>
                  <a:pt x="1638052" y="229336"/>
                  <a:pt x="1603090" y="140585"/>
                </a:cubicBezTo>
                <a:cubicBezTo>
                  <a:pt x="1568128" y="51834"/>
                  <a:pt x="1518822" y="-7333"/>
                  <a:pt x="1452483" y="735"/>
                </a:cubicBezTo>
                <a:cubicBezTo>
                  <a:pt x="1386144" y="8803"/>
                  <a:pt x="1258845" y="169272"/>
                  <a:pt x="1205057" y="188994"/>
                </a:cubicBezTo>
                <a:cubicBezTo>
                  <a:pt x="1151269" y="208716"/>
                  <a:pt x="1178163" y="127137"/>
                  <a:pt x="1129754" y="119069"/>
                </a:cubicBezTo>
                <a:cubicBezTo>
                  <a:pt x="1081345" y="111001"/>
                  <a:pt x="989117" y="154292"/>
                  <a:pt x="914601" y="140585"/>
                </a:cubicBezTo>
                <a:cubicBezTo>
                  <a:pt x="840085" y="126878"/>
                  <a:pt x="770287" y="36493"/>
                  <a:pt x="682659" y="36828"/>
                </a:cubicBezTo>
                <a:cubicBezTo>
                  <a:pt x="595031" y="37163"/>
                  <a:pt x="502610" y="110038"/>
                  <a:pt x="388834" y="142596"/>
                </a:cubicBezTo>
                <a:cubicBezTo>
                  <a:pt x="275058" y="175154"/>
                  <a:pt x="138953" y="228589"/>
                  <a:pt x="0" y="232175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762565" y="4017981"/>
            <a:ext cx="118334" cy="1021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976774" y="3033597"/>
            <a:ext cx="1116093" cy="1008564"/>
          </a:xfrm>
          <a:custGeom>
            <a:avLst/>
            <a:gdLst>
              <a:gd name="connsiteX0" fmla="*/ 1116093 w 1116093"/>
              <a:gd name="connsiteY0" fmla="*/ 581274 h 760736"/>
              <a:gd name="connsiteX1" fmla="*/ 1022090 w 1116093"/>
              <a:gd name="connsiteY1" fmla="*/ 444541 h 760736"/>
              <a:gd name="connsiteX2" fmla="*/ 910994 w 1116093"/>
              <a:gd name="connsiteY2" fmla="*/ 444541 h 760736"/>
              <a:gd name="connsiteX3" fmla="*/ 910994 w 1116093"/>
              <a:gd name="connsiteY3" fmla="*/ 444541 h 760736"/>
              <a:gd name="connsiteX4" fmla="*/ 816990 w 1116093"/>
              <a:gd name="connsiteY4" fmla="*/ 384721 h 760736"/>
              <a:gd name="connsiteX5" fmla="*/ 825536 w 1116093"/>
              <a:gd name="connsiteY5" fmla="*/ 162530 h 760736"/>
              <a:gd name="connsiteX6" fmla="*/ 637529 w 1116093"/>
              <a:gd name="connsiteY6" fmla="*/ 59981 h 760736"/>
              <a:gd name="connsiteX7" fmla="*/ 406792 w 1116093"/>
              <a:gd name="connsiteY7" fmla="*/ 160 h 760736"/>
              <a:gd name="connsiteX8" fmla="*/ 5140 w 1116093"/>
              <a:gd name="connsiteY8" fmla="*/ 77072 h 760736"/>
              <a:gd name="connsiteX9" fmla="*/ 5140 w 1116093"/>
              <a:gd name="connsiteY9" fmla="*/ 77072 h 760736"/>
              <a:gd name="connsiteX10" fmla="*/ 13686 w 1116093"/>
              <a:gd name="connsiteY10" fmla="*/ 384721 h 760736"/>
              <a:gd name="connsiteX11" fmla="*/ 158964 w 1116093"/>
              <a:gd name="connsiteY11" fmla="*/ 572728 h 760736"/>
              <a:gd name="connsiteX12" fmla="*/ 158964 w 1116093"/>
              <a:gd name="connsiteY12" fmla="*/ 683824 h 760736"/>
              <a:gd name="connsiteX13" fmla="*/ 278605 w 1116093"/>
              <a:gd name="connsiteY13" fmla="*/ 760736 h 760736"/>
              <a:gd name="connsiteX0" fmla="*/ 1116093 w 1116093"/>
              <a:gd name="connsiteY0" fmla="*/ 581274 h 974381"/>
              <a:gd name="connsiteX1" fmla="*/ 1022090 w 1116093"/>
              <a:gd name="connsiteY1" fmla="*/ 444541 h 974381"/>
              <a:gd name="connsiteX2" fmla="*/ 910994 w 1116093"/>
              <a:gd name="connsiteY2" fmla="*/ 444541 h 974381"/>
              <a:gd name="connsiteX3" fmla="*/ 910994 w 1116093"/>
              <a:gd name="connsiteY3" fmla="*/ 444541 h 974381"/>
              <a:gd name="connsiteX4" fmla="*/ 816990 w 1116093"/>
              <a:gd name="connsiteY4" fmla="*/ 384721 h 974381"/>
              <a:gd name="connsiteX5" fmla="*/ 825536 w 1116093"/>
              <a:gd name="connsiteY5" fmla="*/ 162530 h 974381"/>
              <a:gd name="connsiteX6" fmla="*/ 637529 w 1116093"/>
              <a:gd name="connsiteY6" fmla="*/ 59981 h 974381"/>
              <a:gd name="connsiteX7" fmla="*/ 406792 w 1116093"/>
              <a:gd name="connsiteY7" fmla="*/ 160 h 974381"/>
              <a:gd name="connsiteX8" fmla="*/ 5140 w 1116093"/>
              <a:gd name="connsiteY8" fmla="*/ 77072 h 974381"/>
              <a:gd name="connsiteX9" fmla="*/ 5140 w 1116093"/>
              <a:gd name="connsiteY9" fmla="*/ 77072 h 974381"/>
              <a:gd name="connsiteX10" fmla="*/ 13686 w 1116093"/>
              <a:gd name="connsiteY10" fmla="*/ 384721 h 974381"/>
              <a:gd name="connsiteX11" fmla="*/ 158964 w 1116093"/>
              <a:gd name="connsiteY11" fmla="*/ 572728 h 974381"/>
              <a:gd name="connsiteX12" fmla="*/ 158964 w 1116093"/>
              <a:gd name="connsiteY12" fmla="*/ 683824 h 974381"/>
              <a:gd name="connsiteX13" fmla="*/ 252968 w 1116093"/>
              <a:gd name="connsiteY13" fmla="*/ 974381 h 974381"/>
              <a:gd name="connsiteX0" fmla="*/ 1116093 w 1116093"/>
              <a:gd name="connsiteY0" fmla="*/ 581274 h 974381"/>
              <a:gd name="connsiteX1" fmla="*/ 1022090 w 1116093"/>
              <a:gd name="connsiteY1" fmla="*/ 444541 h 974381"/>
              <a:gd name="connsiteX2" fmla="*/ 910994 w 1116093"/>
              <a:gd name="connsiteY2" fmla="*/ 444541 h 974381"/>
              <a:gd name="connsiteX3" fmla="*/ 910994 w 1116093"/>
              <a:gd name="connsiteY3" fmla="*/ 444541 h 974381"/>
              <a:gd name="connsiteX4" fmla="*/ 816990 w 1116093"/>
              <a:gd name="connsiteY4" fmla="*/ 384721 h 974381"/>
              <a:gd name="connsiteX5" fmla="*/ 825536 w 1116093"/>
              <a:gd name="connsiteY5" fmla="*/ 162530 h 974381"/>
              <a:gd name="connsiteX6" fmla="*/ 637529 w 1116093"/>
              <a:gd name="connsiteY6" fmla="*/ 59981 h 974381"/>
              <a:gd name="connsiteX7" fmla="*/ 406792 w 1116093"/>
              <a:gd name="connsiteY7" fmla="*/ 160 h 974381"/>
              <a:gd name="connsiteX8" fmla="*/ 5140 w 1116093"/>
              <a:gd name="connsiteY8" fmla="*/ 77072 h 974381"/>
              <a:gd name="connsiteX9" fmla="*/ 5140 w 1116093"/>
              <a:gd name="connsiteY9" fmla="*/ 77072 h 974381"/>
              <a:gd name="connsiteX10" fmla="*/ 13686 w 1116093"/>
              <a:gd name="connsiteY10" fmla="*/ 384721 h 974381"/>
              <a:gd name="connsiteX11" fmla="*/ 158964 w 1116093"/>
              <a:gd name="connsiteY11" fmla="*/ 572728 h 974381"/>
              <a:gd name="connsiteX12" fmla="*/ 287151 w 1116093"/>
              <a:gd name="connsiteY12" fmla="*/ 769282 h 974381"/>
              <a:gd name="connsiteX13" fmla="*/ 252968 w 1116093"/>
              <a:gd name="connsiteY13" fmla="*/ 974381 h 974381"/>
              <a:gd name="connsiteX0" fmla="*/ 1116093 w 1116093"/>
              <a:gd name="connsiteY0" fmla="*/ 581274 h 906015"/>
              <a:gd name="connsiteX1" fmla="*/ 1022090 w 1116093"/>
              <a:gd name="connsiteY1" fmla="*/ 444541 h 906015"/>
              <a:gd name="connsiteX2" fmla="*/ 910994 w 1116093"/>
              <a:gd name="connsiteY2" fmla="*/ 444541 h 906015"/>
              <a:gd name="connsiteX3" fmla="*/ 910994 w 1116093"/>
              <a:gd name="connsiteY3" fmla="*/ 444541 h 906015"/>
              <a:gd name="connsiteX4" fmla="*/ 816990 w 1116093"/>
              <a:gd name="connsiteY4" fmla="*/ 384721 h 906015"/>
              <a:gd name="connsiteX5" fmla="*/ 825536 w 1116093"/>
              <a:gd name="connsiteY5" fmla="*/ 162530 h 906015"/>
              <a:gd name="connsiteX6" fmla="*/ 637529 w 1116093"/>
              <a:gd name="connsiteY6" fmla="*/ 59981 h 906015"/>
              <a:gd name="connsiteX7" fmla="*/ 406792 w 1116093"/>
              <a:gd name="connsiteY7" fmla="*/ 160 h 906015"/>
              <a:gd name="connsiteX8" fmla="*/ 5140 w 1116093"/>
              <a:gd name="connsiteY8" fmla="*/ 77072 h 906015"/>
              <a:gd name="connsiteX9" fmla="*/ 5140 w 1116093"/>
              <a:gd name="connsiteY9" fmla="*/ 77072 h 906015"/>
              <a:gd name="connsiteX10" fmla="*/ 13686 w 1116093"/>
              <a:gd name="connsiteY10" fmla="*/ 384721 h 906015"/>
              <a:gd name="connsiteX11" fmla="*/ 158964 w 1116093"/>
              <a:gd name="connsiteY11" fmla="*/ 572728 h 906015"/>
              <a:gd name="connsiteX12" fmla="*/ 287151 w 1116093"/>
              <a:gd name="connsiteY12" fmla="*/ 769282 h 906015"/>
              <a:gd name="connsiteX13" fmla="*/ 321335 w 1116093"/>
              <a:gd name="connsiteY13" fmla="*/ 906015 h 906015"/>
              <a:gd name="connsiteX0" fmla="*/ 1116093 w 1116093"/>
              <a:gd name="connsiteY0" fmla="*/ 581274 h 1000019"/>
              <a:gd name="connsiteX1" fmla="*/ 1022090 w 1116093"/>
              <a:gd name="connsiteY1" fmla="*/ 444541 h 1000019"/>
              <a:gd name="connsiteX2" fmla="*/ 910994 w 1116093"/>
              <a:gd name="connsiteY2" fmla="*/ 444541 h 1000019"/>
              <a:gd name="connsiteX3" fmla="*/ 910994 w 1116093"/>
              <a:gd name="connsiteY3" fmla="*/ 444541 h 1000019"/>
              <a:gd name="connsiteX4" fmla="*/ 816990 w 1116093"/>
              <a:gd name="connsiteY4" fmla="*/ 384721 h 1000019"/>
              <a:gd name="connsiteX5" fmla="*/ 825536 w 1116093"/>
              <a:gd name="connsiteY5" fmla="*/ 162530 h 1000019"/>
              <a:gd name="connsiteX6" fmla="*/ 637529 w 1116093"/>
              <a:gd name="connsiteY6" fmla="*/ 59981 h 1000019"/>
              <a:gd name="connsiteX7" fmla="*/ 406792 w 1116093"/>
              <a:gd name="connsiteY7" fmla="*/ 160 h 1000019"/>
              <a:gd name="connsiteX8" fmla="*/ 5140 w 1116093"/>
              <a:gd name="connsiteY8" fmla="*/ 77072 h 1000019"/>
              <a:gd name="connsiteX9" fmla="*/ 5140 w 1116093"/>
              <a:gd name="connsiteY9" fmla="*/ 77072 h 1000019"/>
              <a:gd name="connsiteX10" fmla="*/ 13686 w 1116093"/>
              <a:gd name="connsiteY10" fmla="*/ 384721 h 1000019"/>
              <a:gd name="connsiteX11" fmla="*/ 158964 w 1116093"/>
              <a:gd name="connsiteY11" fmla="*/ 572728 h 1000019"/>
              <a:gd name="connsiteX12" fmla="*/ 287151 w 1116093"/>
              <a:gd name="connsiteY12" fmla="*/ 769282 h 1000019"/>
              <a:gd name="connsiteX13" fmla="*/ 244423 w 1116093"/>
              <a:gd name="connsiteY13" fmla="*/ 1000019 h 1000019"/>
              <a:gd name="connsiteX0" fmla="*/ 1116093 w 1116093"/>
              <a:gd name="connsiteY0" fmla="*/ 581274 h 906015"/>
              <a:gd name="connsiteX1" fmla="*/ 1022090 w 1116093"/>
              <a:gd name="connsiteY1" fmla="*/ 444541 h 906015"/>
              <a:gd name="connsiteX2" fmla="*/ 910994 w 1116093"/>
              <a:gd name="connsiteY2" fmla="*/ 444541 h 906015"/>
              <a:gd name="connsiteX3" fmla="*/ 910994 w 1116093"/>
              <a:gd name="connsiteY3" fmla="*/ 444541 h 906015"/>
              <a:gd name="connsiteX4" fmla="*/ 816990 w 1116093"/>
              <a:gd name="connsiteY4" fmla="*/ 384721 h 906015"/>
              <a:gd name="connsiteX5" fmla="*/ 825536 w 1116093"/>
              <a:gd name="connsiteY5" fmla="*/ 162530 h 906015"/>
              <a:gd name="connsiteX6" fmla="*/ 637529 w 1116093"/>
              <a:gd name="connsiteY6" fmla="*/ 59981 h 906015"/>
              <a:gd name="connsiteX7" fmla="*/ 406792 w 1116093"/>
              <a:gd name="connsiteY7" fmla="*/ 160 h 906015"/>
              <a:gd name="connsiteX8" fmla="*/ 5140 w 1116093"/>
              <a:gd name="connsiteY8" fmla="*/ 77072 h 906015"/>
              <a:gd name="connsiteX9" fmla="*/ 5140 w 1116093"/>
              <a:gd name="connsiteY9" fmla="*/ 77072 h 906015"/>
              <a:gd name="connsiteX10" fmla="*/ 13686 w 1116093"/>
              <a:gd name="connsiteY10" fmla="*/ 384721 h 906015"/>
              <a:gd name="connsiteX11" fmla="*/ 158964 w 1116093"/>
              <a:gd name="connsiteY11" fmla="*/ 572728 h 906015"/>
              <a:gd name="connsiteX12" fmla="*/ 287151 w 1116093"/>
              <a:gd name="connsiteY12" fmla="*/ 769282 h 906015"/>
              <a:gd name="connsiteX13" fmla="*/ 312790 w 1116093"/>
              <a:gd name="connsiteY13" fmla="*/ 906015 h 906015"/>
              <a:gd name="connsiteX0" fmla="*/ 1116093 w 1116093"/>
              <a:gd name="connsiteY0" fmla="*/ 581274 h 937711"/>
              <a:gd name="connsiteX1" fmla="*/ 1022090 w 1116093"/>
              <a:gd name="connsiteY1" fmla="*/ 444541 h 937711"/>
              <a:gd name="connsiteX2" fmla="*/ 910994 w 1116093"/>
              <a:gd name="connsiteY2" fmla="*/ 444541 h 937711"/>
              <a:gd name="connsiteX3" fmla="*/ 910994 w 1116093"/>
              <a:gd name="connsiteY3" fmla="*/ 444541 h 937711"/>
              <a:gd name="connsiteX4" fmla="*/ 816990 w 1116093"/>
              <a:gd name="connsiteY4" fmla="*/ 384721 h 937711"/>
              <a:gd name="connsiteX5" fmla="*/ 825536 w 1116093"/>
              <a:gd name="connsiteY5" fmla="*/ 162530 h 937711"/>
              <a:gd name="connsiteX6" fmla="*/ 637529 w 1116093"/>
              <a:gd name="connsiteY6" fmla="*/ 59981 h 937711"/>
              <a:gd name="connsiteX7" fmla="*/ 406792 w 1116093"/>
              <a:gd name="connsiteY7" fmla="*/ 160 h 937711"/>
              <a:gd name="connsiteX8" fmla="*/ 5140 w 1116093"/>
              <a:gd name="connsiteY8" fmla="*/ 77072 h 937711"/>
              <a:gd name="connsiteX9" fmla="*/ 5140 w 1116093"/>
              <a:gd name="connsiteY9" fmla="*/ 77072 h 937711"/>
              <a:gd name="connsiteX10" fmla="*/ 13686 w 1116093"/>
              <a:gd name="connsiteY10" fmla="*/ 384721 h 937711"/>
              <a:gd name="connsiteX11" fmla="*/ 158964 w 1116093"/>
              <a:gd name="connsiteY11" fmla="*/ 572728 h 937711"/>
              <a:gd name="connsiteX12" fmla="*/ 287151 w 1116093"/>
              <a:gd name="connsiteY12" fmla="*/ 769282 h 937711"/>
              <a:gd name="connsiteX13" fmla="*/ 312790 w 1116093"/>
              <a:gd name="connsiteY13" fmla="*/ 906015 h 937711"/>
              <a:gd name="connsiteX0" fmla="*/ 1116093 w 1116093"/>
              <a:gd name="connsiteY0" fmla="*/ 581274 h 1073044"/>
              <a:gd name="connsiteX1" fmla="*/ 1022090 w 1116093"/>
              <a:gd name="connsiteY1" fmla="*/ 444541 h 1073044"/>
              <a:gd name="connsiteX2" fmla="*/ 910994 w 1116093"/>
              <a:gd name="connsiteY2" fmla="*/ 444541 h 1073044"/>
              <a:gd name="connsiteX3" fmla="*/ 910994 w 1116093"/>
              <a:gd name="connsiteY3" fmla="*/ 444541 h 1073044"/>
              <a:gd name="connsiteX4" fmla="*/ 816990 w 1116093"/>
              <a:gd name="connsiteY4" fmla="*/ 384721 h 1073044"/>
              <a:gd name="connsiteX5" fmla="*/ 825536 w 1116093"/>
              <a:gd name="connsiteY5" fmla="*/ 162530 h 1073044"/>
              <a:gd name="connsiteX6" fmla="*/ 637529 w 1116093"/>
              <a:gd name="connsiteY6" fmla="*/ 59981 h 1073044"/>
              <a:gd name="connsiteX7" fmla="*/ 406792 w 1116093"/>
              <a:gd name="connsiteY7" fmla="*/ 160 h 1073044"/>
              <a:gd name="connsiteX8" fmla="*/ 5140 w 1116093"/>
              <a:gd name="connsiteY8" fmla="*/ 77072 h 1073044"/>
              <a:gd name="connsiteX9" fmla="*/ 5140 w 1116093"/>
              <a:gd name="connsiteY9" fmla="*/ 77072 h 1073044"/>
              <a:gd name="connsiteX10" fmla="*/ 13686 w 1116093"/>
              <a:gd name="connsiteY10" fmla="*/ 384721 h 1073044"/>
              <a:gd name="connsiteX11" fmla="*/ 158964 w 1116093"/>
              <a:gd name="connsiteY11" fmla="*/ 572728 h 1073044"/>
              <a:gd name="connsiteX12" fmla="*/ 287151 w 1116093"/>
              <a:gd name="connsiteY12" fmla="*/ 769282 h 1073044"/>
              <a:gd name="connsiteX13" fmla="*/ 252970 w 1116093"/>
              <a:gd name="connsiteY13" fmla="*/ 1051293 h 1073044"/>
              <a:gd name="connsiteX0" fmla="*/ 1116093 w 1116093"/>
              <a:gd name="connsiteY0" fmla="*/ 581274 h 1051293"/>
              <a:gd name="connsiteX1" fmla="*/ 1022090 w 1116093"/>
              <a:gd name="connsiteY1" fmla="*/ 444541 h 1051293"/>
              <a:gd name="connsiteX2" fmla="*/ 910994 w 1116093"/>
              <a:gd name="connsiteY2" fmla="*/ 444541 h 1051293"/>
              <a:gd name="connsiteX3" fmla="*/ 910994 w 1116093"/>
              <a:gd name="connsiteY3" fmla="*/ 444541 h 1051293"/>
              <a:gd name="connsiteX4" fmla="*/ 816990 w 1116093"/>
              <a:gd name="connsiteY4" fmla="*/ 384721 h 1051293"/>
              <a:gd name="connsiteX5" fmla="*/ 825536 w 1116093"/>
              <a:gd name="connsiteY5" fmla="*/ 162530 h 1051293"/>
              <a:gd name="connsiteX6" fmla="*/ 637529 w 1116093"/>
              <a:gd name="connsiteY6" fmla="*/ 59981 h 1051293"/>
              <a:gd name="connsiteX7" fmla="*/ 406792 w 1116093"/>
              <a:gd name="connsiteY7" fmla="*/ 160 h 1051293"/>
              <a:gd name="connsiteX8" fmla="*/ 5140 w 1116093"/>
              <a:gd name="connsiteY8" fmla="*/ 77072 h 1051293"/>
              <a:gd name="connsiteX9" fmla="*/ 5140 w 1116093"/>
              <a:gd name="connsiteY9" fmla="*/ 77072 h 1051293"/>
              <a:gd name="connsiteX10" fmla="*/ 13686 w 1116093"/>
              <a:gd name="connsiteY10" fmla="*/ 384721 h 1051293"/>
              <a:gd name="connsiteX11" fmla="*/ 158964 w 1116093"/>
              <a:gd name="connsiteY11" fmla="*/ 572728 h 1051293"/>
              <a:gd name="connsiteX12" fmla="*/ 287151 w 1116093"/>
              <a:gd name="connsiteY12" fmla="*/ 769282 h 1051293"/>
              <a:gd name="connsiteX13" fmla="*/ 252970 w 1116093"/>
              <a:gd name="connsiteY13" fmla="*/ 1051293 h 1051293"/>
              <a:gd name="connsiteX0" fmla="*/ 1116093 w 1116093"/>
              <a:gd name="connsiteY0" fmla="*/ 581274 h 1008564"/>
              <a:gd name="connsiteX1" fmla="*/ 1022090 w 1116093"/>
              <a:gd name="connsiteY1" fmla="*/ 444541 h 1008564"/>
              <a:gd name="connsiteX2" fmla="*/ 910994 w 1116093"/>
              <a:gd name="connsiteY2" fmla="*/ 444541 h 1008564"/>
              <a:gd name="connsiteX3" fmla="*/ 910994 w 1116093"/>
              <a:gd name="connsiteY3" fmla="*/ 444541 h 1008564"/>
              <a:gd name="connsiteX4" fmla="*/ 816990 w 1116093"/>
              <a:gd name="connsiteY4" fmla="*/ 384721 h 1008564"/>
              <a:gd name="connsiteX5" fmla="*/ 825536 w 1116093"/>
              <a:gd name="connsiteY5" fmla="*/ 162530 h 1008564"/>
              <a:gd name="connsiteX6" fmla="*/ 637529 w 1116093"/>
              <a:gd name="connsiteY6" fmla="*/ 59981 h 1008564"/>
              <a:gd name="connsiteX7" fmla="*/ 406792 w 1116093"/>
              <a:gd name="connsiteY7" fmla="*/ 160 h 1008564"/>
              <a:gd name="connsiteX8" fmla="*/ 5140 w 1116093"/>
              <a:gd name="connsiteY8" fmla="*/ 77072 h 1008564"/>
              <a:gd name="connsiteX9" fmla="*/ 5140 w 1116093"/>
              <a:gd name="connsiteY9" fmla="*/ 77072 h 1008564"/>
              <a:gd name="connsiteX10" fmla="*/ 13686 w 1116093"/>
              <a:gd name="connsiteY10" fmla="*/ 384721 h 1008564"/>
              <a:gd name="connsiteX11" fmla="*/ 158964 w 1116093"/>
              <a:gd name="connsiteY11" fmla="*/ 572728 h 1008564"/>
              <a:gd name="connsiteX12" fmla="*/ 287151 w 1116093"/>
              <a:gd name="connsiteY12" fmla="*/ 769282 h 1008564"/>
              <a:gd name="connsiteX13" fmla="*/ 210241 w 1116093"/>
              <a:gd name="connsiteY13" fmla="*/ 1008564 h 1008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16093" h="1008564">
                <a:moveTo>
                  <a:pt x="1116093" y="581274"/>
                </a:moveTo>
                <a:cubicBezTo>
                  <a:pt x="1086183" y="524302"/>
                  <a:pt x="1056273" y="467330"/>
                  <a:pt x="1022090" y="444541"/>
                </a:cubicBezTo>
                <a:cubicBezTo>
                  <a:pt x="987907" y="421752"/>
                  <a:pt x="910994" y="444541"/>
                  <a:pt x="910994" y="444541"/>
                </a:cubicBezTo>
                <a:lnTo>
                  <a:pt x="910994" y="444541"/>
                </a:lnTo>
                <a:cubicBezTo>
                  <a:pt x="895327" y="434571"/>
                  <a:pt x="831233" y="431723"/>
                  <a:pt x="816990" y="384721"/>
                </a:cubicBezTo>
                <a:cubicBezTo>
                  <a:pt x="802747" y="337719"/>
                  <a:pt x="855446" y="216653"/>
                  <a:pt x="825536" y="162530"/>
                </a:cubicBezTo>
                <a:cubicBezTo>
                  <a:pt x="795626" y="108407"/>
                  <a:pt x="707320" y="87043"/>
                  <a:pt x="637529" y="59981"/>
                </a:cubicBezTo>
                <a:cubicBezTo>
                  <a:pt x="567738" y="32919"/>
                  <a:pt x="512190" y="-2688"/>
                  <a:pt x="406792" y="160"/>
                </a:cubicBezTo>
                <a:cubicBezTo>
                  <a:pt x="301394" y="3008"/>
                  <a:pt x="5140" y="77072"/>
                  <a:pt x="5140" y="77072"/>
                </a:cubicBezTo>
                <a:lnTo>
                  <a:pt x="5140" y="77072"/>
                </a:lnTo>
                <a:cubicBezTo>
                  <a:pt x="6564" y="128347"/>
                  <a:pt x="-11951" y="302112"/>
                  <a:pt x="13686" y="384721"/>
                </a:cubicBezTo>
                <a:cubicBezTo>
                  <a:pt x="39323" y="467330"/>
                  <a:pt x="113387" y="508635"/>
                  <a:pt x="158964" y="572728"/>
                </a:cubicBezTo>
                <a:cubicBezTo>
                  <a:pt x="204542" y="636822"/>
                  <a:pt x="278605" y="696643"/>
                  <a:pt x="287151" y="769282"/>
                </a:cubicBezTo>
                <a:cubicBezTo>
                  <a:pt x="295697" y="841921"/>
                  <a:pt x="262939" y="780676"/>
                  <a:pt x="210241" y="1008564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041974" y="3099727"/>
            <a:ext cx="2871147" cy="1873925"/>
          </a:xfrm>
          <a:custGeom>
            <a:avLst/>
            <a:gdLst>
              <a:gd name="connsiteX0" fmla="*/ 229205 w 2861309"/>
              <a:gd name="connsiteY0" fmla="*/ 962018 h 1893509"/>
              <a:gd name="connsiteX1" fmla="*/ 118109 w 2861309"/>
              <a:gd name="connsiteY1" fmla="*/ 457816 h 1893509"/>
              <a:gd name="connsiteX2" fmla="*/ 7014 w 2861309"/>
              <a:gd name="connsiteY2" fmla="*/ 56164 h 1893509"/>
              <a:gd name="connsiteX3" fmla="*/ 331754 w 2861309"/>
              <a:gd name="connsiteY3" fmla="*/ 21980 h 1893509"/>
              <a:gd name="connsiteX4" fmla="*/ 741952 w 2861309"/>
              <a:gd name="connsiteY4" fmla="*/ 235625 h 1893509"/>
              <a:gd name="connsiteX5" fmla="*/ 741952 w 2861309"/>
              <a:gd name="connsiteY5" fmla="*/ 235625 h 1893509"/>
              <a:gd name="connsiteX6" fmla="*/ 665040 w 2861309"/>
              <a:gd name="connsiteY6" fmla="*/ 483453 h 1893509"/>
              <a:gd name="connsiteX7" fmla="*/ 1015418 w 2861309"/>
              <a:gd name="connsiteY7" fmla="*/ 603094 h 1893509"/>
              <a:gd name="connsiteX8" fmla="*/ 1041055 w 2861309"/>
              <a:gd name="connsiteY8" fmla="*/ 927835 h 1893509"/>
              <a:gd name="connsiteX9" fmla="*/ 1399979 w 2861309"/>
              <a:gd name="connsiteY9" fmla="*/ 962018 h 1893509"/>
              <a:gd name="connsiteX10" fmla="*/ 2015276 w 2861309"/>
              <a:gd name="connsiteY10" fmla="*/ 1320941 h 1893509"/>
              <a:gd name="connsiteX11" fmla="*/ 2023822 w 2861309"/>
              <a:gd name="connsiteY11" fmla="*/ 1329487 h 1893509"/>
              <a:gd name="connsiteX12" fmla="*/ 2716031 w 2861309"/>
              <a:gd name="connsiteY12" fmla="*/ 1432036 h 1893509"/>
              <a:gd name="connsiteX13" fmla="*/ 2750214 w 2861309"/>
              <a:gd name="connsiteY13" fmla="*/ 1731139 h 1893509"/>
              <a:gd name="connsiteX14" fmla="*/ 2861309 w 2861309"/>
              <a:gd name="connsiteY14" fmla="*/ 1893509 h 1893509"/>
              <a:gd name="connsiteX0" fmla="*/ 222496 w 2854600"/>
              <a:gd name="connsiteY0" fmla="*/ 973721 h 1905212"/>
              <a:gd name="connsiteX1" fmla="*/ 265225 w 2854600"/>
              <a:gd name="connsiteY1" fmla="*/ 666073 h 1905212"/>
              <a:gd name="connsiteX2" fmla="*/ 305 w 2854600"/>
              <a:gd name="connsiteY2" fmla="*/ 67867 h 1905212"/>
              <a:gd name="connsiteX3" fmla="*/ 325045 w 2854600"/>
              <a:gd name="connsiteY3" fmla="*/ 33683 h 1905212"/>
              <a:gd name="connsiteX4" fmla="*/ 735243 w 2854600"/>
              <a:gd name="connsiteY4" fmla="*/ 247328 h 1905212"/>
              <a:gd name="connsiteX5" fmla="*/ 735243 w 2854600"/>
              <a:gd name="connsiteY5" fmla="*/ 247328 h 1905212"/>
              <a:gd name="connsiteX6" fmla="*/ 658331 w 2854600"/>
              <a:gd name="connsiteY6" fmla="*/ 495156 h 1905212"/>
              <a:gd name="connsiteX7" fmla="*/ 1008709 w 2854600"/>
              <a:gd name="connsiteY7" fmla="*/ 614797 h 1905212"/>
              <a:gd name="connsiteX8" fmla="*/ 1034346 w 2854600"/>
              <a:gd name="connsiteY8" fmla="*/ 939538 h 1905212"/>
              <a:gd name="connsiteX9" fmla="*/ 1393270 w 2854600"/>
              <a:gd name="connsiteY9" fmla="*/ 973721 h 1905212"/>
              <a:gd name="connsiteX10" fmla="*/ 2008567 w 2854600"/>
              <a:gd name="connsiteY10" fmla="*/ 1332644 h 1905212"/>
              <a:gd name="connsiteX11" fmla="*/ 2017113 w 2854600"/>
              <a:gd name="connsiteY11" fmla="*/ 1341190 h 1905212"/>
              <a:gd name="connsiteX12" fmla="*/ 2709322 w 2854600"/>
              <a:gd name="connsiteY12" fmla="*/ 1443739 h 1905212"/>
              <a:gd name="connsiteX13" fmla="*/ 2743505 w 2854600"/>
              <a:gd name="connsiteY13" fmla="*/ 1742842 h 1905212"/>
              <a:gd name="connsiteX14" fmla="*/ 2854600 w 2854600"/>
              <a:gd name="connsiteY14" fmla="*/ 1905212 h 1905212"/>
              <a:gd name="connsiteX0" fmla="*/ 222496 w 2854600"/>
              <a:gd name="connsiteY0" fmla="*/ 973721 h 1905212"/>
              <a:gd name="connsiteX1" fmla="*/ 265225 w 2854600"/>
              <a:gd name="connsiteY1" fmla="*/ 666073 h 1905212"/>
              <a:gd name="connsiteX2" fmla="*/ 305 w 2854600"/>
              <a:gd name="connsiteY2" fmla="*/ 67867 h 1905212"/>
              <a:gd name="connsiteX3" fmla="*/ 325045 w 2854600"/>
              <a:gd name="connsiteY3" fmla="*/ 33683 h 1905212"/>
              <a:gd name="connsiteX4" fmla="*/ 735243 w 2854600"/>
              <a:gd name="connsiteY4" fmla="*/ 247328 h 1905212"/>
              <a:gd name="connsiteX5" fmla="*/ 735243 w 2854600"/>
              <a:gd name="connsiteY5" fmla="*/ 247328 h 1905212"/>
              <a:gd name="connsiteX6" fmla="*/ 658331 w 2854600"/>
              <a:gd name="connsiteY6" fmla="*/ 495156 h 1905212"/>
              <a:gd name="connsiteX7" fmla="*/ 1008709 w 2854600"/>
              <a:gd name="connsiteY7" fmla="*/ 614797 h 1905212"/>
              <a:gd name="connsiteX8" fmla="*/ 1034346 w 2854600"/>
              <a:gd name="connsiteY8" fmla="*/ 939538 h 1905212"/>
              <a:gd name="connsiteX9" fmla="*/ 1393270 w 2854600"/>
              <a:gd name="connsiteY9" fmla="*/ 973721 h 1905212"/>
              <a:gd name="connsiteX10" fmla="*/ 2008567 w 2854600"/>
              <a:gd name="connsiteY10" fmla="*/ 1332644 h 1905212"/>
              <a:gd name="connsiteX11" fmla="*/ 2017113 w 2854600"/>
              <a:gd name="connsiteY11" fmla="*/ 1341190 h 1905212"/>
              <a:gd name="connsiteX12" fmla="*/ 2709322 w 2854600"/>
              <a:gd name="connsiteY12" fmla="*/ 1443739 h 1905212"/>
              <a:gd name="connsiteX13" fmla="*/ 2743505 w 2854600"/>
              <a:gd name="connsiteY13" fmla="*/ 1742842 h 1905212"/>
              <a:gd name="connsiteX14" fmla="*/ 2854600 w 2854600"/>
              <a:gd name="connsiteY14" fmla="*/ 1905212 h 1905212"/>
              <a:gd name="connsiteX0" fmla="*/ 253203 w 2885307"/>
              <a:gd name="connsiteY0" fmla="*/ 1042307 h 1973798"/>
              <a:gd name="connsiteX1" fmla="*/ 295932 w 2885307"/>
              <a:gd name="connsiteY1" fmla="*/ 734659 h 1973798"/>
              <a:gd name="connsiteX2" fmla="*/ 31012 w 2885307"/>
              <a:gd name="connsiteY2" fmla="*/ 136453 h 1973798"/>
              <a:gd name="connsiteX3" fmla="*/ 355752 w 2885307"/>
              <a:gd name="connsiteY3" fmla="*/ 102269 h 1973798"/>
              <a:gd name="connsiteX4" fmla="*/ 765950 w 2885307"/>
              <a:gd name="connsiteY4" fmla="*/ 315914 h 1973798"/>
              <a:gd name="connsiteX5" fmla="*/ 765950 w 2885307"/>
              <a:gd name="connsiteY5" fmla="*/ 315914 h 1973798"/>
              <a:gd name="connsiteX6" fmla="*/ 689038 w 2885307"/>
              <a:gd name="connsiteY6" fmla="*/ 563742 h 1973798"/>
              <a:gd name="connsiteX7" fmla="*/ 1039416 w 2885307"/>
              <a:gd name="connsiteY7" fmla="*/ 683383 h 1973798"/>
              <a:gd name="connsiteX8" fmla="*/ 1065053 w 2885307"/>
              <a:gd name="connsiteY8" fmla="*/ 1008124 h 1973798"/>
              <a:gd name="connsiteX9" fmla="*/ 1423977 w 2885307"/>
              <a:gd name="connsiteY9" fmla="*/ 1042307 h 1973798"/>
              <a:gd name="connsiteX10" fmla="*/ 2039274 w 2885307"/>
              <a:gd name="connsiteY10" fmla="*/ 1401230 h 1973798"/>
              <a:gd name="connsiteX11" fmla="*/ 2047820 w 2885307"/>
              <a:gd name="connsiteY11" fmla="*/ 1409776 h 1973798"/>
              <a:gd name="connsiteX12" fmla="*/ 2740029 w 2885307"/>
              <a:gd name="connsiteY12" fmla="*/ 1512325 h 1973798"/>
              <a:gd name="connsiteX13" fmla="*/ 2774212 w 2885307"/>
              <a:gd name="connsiteY13" fmla="*/ 1811428 h 1973798"/>
              <a:gd name="connsiteX14" fmla="*/ 2885307 w 2885307"/>
              <a:gd name="connsiteY14" fmla="*/ 1973798 h 1973798"/>
              <a:gd name="connsiteX0" fmla="*/ 261275 w 2893379"/>
              <a:gd name="connsiteY0" fmla="*/ 968164 h 1899655"/>
              <a:gd name="connsiteX1" fmla="*/ 304004 w 2893379"/>
              <a:gd name="connsiteY1" fmla="*/ 660516 h 1899655"/>
              <a:gd name="connsiteX2" fmla="*/ 30539 w 2893379"/>
              <a:gd name="connsiteY2" fmla="*/ 181951 h 1899655"/>
              <a:gd name="connsiteX3" fmla="*/ 363824 w 2893379"/>
              <a:gd name="connsiteY3" fmla="*/ 28126 h 1899655"/>
              <a:gd name="connsiteX4" fmla="*/ 774022 w 2893379"/>
              <a:gd name="connsiteY4" fmla="*/ 241771 h 1899655"/>
              <a:gd name="connsiteX5" fmla="*/ 774022 w 2893379"/>
              <a:gd name="connsiteY5" fmla="*/ 241771 h 1899655"/>
              <a:gd name="connsiteX6" fmla="*/ 697110 w 2893379"/>
              <a:gd name="connsiteY6" fmla="*/ 489599 h 1899655"/>
              <a:gd name="connsiteX7" fmla="*/ 1047488 w 2893379"/>
              <a:gd name="connsiteY7" fmla="*/ 609240 h 1899655"/>
              <a:gd name="connsiteX8" fmla="*/ 1073125 w 2893379"/>
              <a:gd name="connsiteY8" fmla="*/ 933981 h 1899655"/>
              <a:gd name="connsiteX9" fmla="*/ 1432049 w 2893379"/>
              <a:gd name="connsiteY9" fmla="*/ 968164 h 1899655"/>
              <a:gd name="connsiteX10" fmla="*/ 2047346 w 2893379"/>
              <a:gd name="connsiteY10" fmla="*/ 1327087 h 1899655"/>
              <a:gd name="connsiteX11" fmla="*/ 2055892 w 2893379"/>
              <a:gd name="connsiteY11" fmla="*/ 1335633 h 1899655"/>
              <a:gd name="connsiteX12" fmla="*/ 2748101 w 2893379"/>
              <a:gd name="connsiteY12" fmla="*/ 1438182 h 1899655"/>
              <a:gd name="connsiteX13" fmla="*/ 2782284 w 2893379"/>
              <a:gd name="connsiteY13" fmla="*/ 1737285 h 1899655"/>
              <a:gd name="connsiteX14" fmla="*/ 2893379 w 2893379"/>
              <a:gd name="connsiteY14" fmla="*/ 1899655 h 1899655"/>
              <a:gd name="connsiteX0" fmla="*/ 239043 w 2871147"/>
              <a:gd name="connsiteY0" fmla="*/ 942434 h 1873925"/>
              <a:gd name="connsiteX1" fmla="*/ 281772 w 2871147"/>
              <a:gd name="connsiteY1" fmla="*/ 634786 h 1873925"/>
              <a:gd name="connsiteX2" fmla="*/ 8307 w 2871147"/>
              <a:gd name="connsiteY2" fmla="*/ 156221 h 1873925"/>
              <a:gd name="connsiteX3" fmla="*/ 341592 w 2871147"/>
              <a:gd name="connsiteY3" fmla="*/ 2396 h 1873925"/>
              <a:gd name="connsiteX4" fmla="*/ 751790 w 2871147"/>
              <a:gd name="connsiteY4" fmla="*/ 216041 h 1873925"/>
              <a:gd name="connsiteX5" fmla="*/ 751790 w 2871147"/>
              <a:gd name="connsiteY5" fmla="*/ 216041 h 1873925"/>
              <a:gd name="connsiteX6" fmla="*/ 674878 w 2871147"/>
              <a:gd name="connsiteY6" fmla="*/ 463869 h 1873925"/>
              <a:gd name="connsiteX7" fmla="*/ 1025256 w 2871147"/>
              <a:gd name="connsiteY7" fmla="*/ 583510 h 1873925"/>
              <a:gd name="connsiteX8" fmla="*/ 1050893 w 2871147"/>
              <a:gd name="connsiteY8" fmla="*/ 908251 h 1873925"/>
              <a:gd name="connsiteX9" fmla="*/ 1409817 w 2871147"/>
              <a:gd name="connsiteY9" fmla="*/ 942434 h 1873925"/>
              <a:gd name="connsiteX10" fmla="*/ 2025114 w 2871147"/>
              <a:gd name="connsiteY10" fmla="*/ 1301357 h 1873925"/>
              <a:gd name="connsiteX11" fmla="*/ 2033660 w 2871147"/>
              <a:gd name="connsiteY11" fmla="*/ 1309903 h 1873925"/>
              <a:gd name="connsiteX12" fmla="*/ 2725869 w 2871147"/>
              <a:gd name="connsiteY12" fmla="*/ 1412452 h 1873925"/>
              <a:gd name="connsiteX13" fmla="*/ 2760052 w 2871147"/>
              <a:gd name="connsiteY13" fmla="*/ 1711555 h 1873925"/>
              <a:gd name="connsiteX14" fmla="*/ 2871147 w 2871147"/>
              <a:gd name="connsiteY14" fmla="*/ 1873925 h 1873925"/>
              <a:gd name="connsiteX0" fmla="*/ 239043 w 2871147"/>
              <a:gd name="connsiteY0" fmla="*/ 942434 h 1873925"/>
              <a:gd name="connsiteX1" fmla="*/ 281772 w 2871147"/>
              <a:gd name="connsiteY1" fmla="*/ 634786 h 1873925"/>
              <a:gd name="connsiteX2" fmla="*/ 8307 w 2871147"/>
              <a:gd name="connsiteY2" fmla="*/ 156221 h 1873925"/>
              <a:gd name="connsiteX3" fmla="*/ 341592 w 2871147"/>
              <a:gd name="connsiteY3" fmla="*/ 2396 h 1873925"/>
              <a:gd name="connsiteX4" fmla="*/ 751790 w 2871147"/>
              <a:gd name="connsiteY4" fmla="*/ 216041 h 1873925"/>
              <a:gd name="connsiteX5" fmla="*/ 777428 w 2871147"/>
              <a:gd name="connsiteY5" fmla="*/ 250225 h 1873925"/>
              <a:gd name="connsiteX6" fmla="*/ 674878 w 2871147"/>
              <a:gd name="connsiteY6" fmla="*/ 463869 h 1873925"/>
              <a:gd name="connsiteX7" fmla="*/ 1025256 w 2871147"/>
              <a:gd name="connsiteY7" fmla="*/ 583510 h 1873925"/>
              <a:gd name="connsiteX8" fmla="*/ 1050893 w 2871147"/>
              <a:gd name="connsiteY8" fmla="*/ 908251 h 1873925"/>
              <a:gd name="connsiteX9" fmla="*/ 1409817 w 2871147"/>
              <a:gd name="connsiteY9" fmla="*/ 942434 h 1873925"/>
              <a:gd name="connsiteX10" fmla="*/ 2025114 w 2871147"/>
              <a:gd name="connsiteY10" fmla="*/ 1301357 h 1873925"/>
              <a:gd name="connsiteX11" fmla="*/ 2033660 w 2871147"/>
              <a:gd name="connsiteY11" fmla="*/ 1309903 h 1873925"/>
              <a:gd name="connsiteX12" fmla="*/ 2725869 w 2871147"/>
              <a:gd name="connsiteY12" fmla="*/ 1412452 h 1873925"/>
              <a:gd name="connsiteX13" fmla="*/ 2760052 w 2871147"/>
              <a:gd name="connsiteY13" fmla="*/ 1711555 h 1873925"/>
              <a:gd name="connsiteX14" fmla="*/ 2871147 w 2871147"/>
              <a:gd name="connsiteY14" fmla="*/ 1873925 h 1873925"/>
              <a:gd name="connsiteX0" fmla="*/ 239043 w 2871147"/>
              <a:gd name="connsiteY0" fmla="*/ 942434 h 1873925"/>
              <a:gd name="connsiteX1" fmla="*/ 281772 w 2871147"/>
              <a:gd name="connsiteY1" fmla="*/ 634786 h 1873925"/>
              <a:gd name="connsiteX2" fmla="*/ 8307 w 2871147"/>
              <a:gd name="connsiteY2" fmla="*/ 156221 h 1873925"/>
              <a:gd name="connsiteX3" fmla="*/ 341592 w 2871147"/>
              <a:gd name="connsiteY3" fmla="*/ 2396 h 1873925"/>
              <a:gd name="connsiteX4" fmla="*/ 751790 w 2871147"/>
              <a:gd name="connsiteY4" fmla="*/ 216041 h 1873925"/>
              <a:gd name="connsiteX5" fmla="*/ 777428 w 2871147"/>
              <a:gd name="connsiteY5" fmla="*/ 250225 h 1873925"/>
              <a:gd name="connsiteX6" fmla="*/ 717607 w 2871147"/>
              <a:gd name="connsiteY6" fmla="*/ 540782 h 1873925"/>
              <a:gd name="connsiteX7" fmla="*/ 1025256 w 2871147"/>
              <a:gd name="connsiteY7" fmla="*/ 583510 h 1873925"/>
              <a:gd name="connsiteX8" fmla="*/ 1050893 w 2871147"/>
              <a:gd name="connsiteY8" fmla="*/ 908251 h 1873925"/>
              <a:gd name="connsiteX9" fmla="*/ 1409817 w 2871147"/>
              <a:gd name="connsiteY9" fmla="*/ 942434 h 1873925"/>
              <a:gd name="connsiteX10" fmla="*/ 2025114 w 2871147"/>
              <a:gd name="connsiteY10" fmla="*/ 1301357 h 1873925"/>
              <a:gd name="connsiteX11" fmla="*/ 2033660 w 2871147"/>
              <a:gd name="connsiteY11" fmla="*/ 1309903 h 1873925"/>
              <a:gd name="connsiteX12" fmla="*/ 2725869 w 2871147"/>
              <a:gd name="connsiteY12" fmla="*/ 1412452 h 1873925"/>
              <a:gd name="connsiteX13" fmla="*/ 2760052 w 2871147"/>
              <a:gd name="connsiteY13" fmla="*/ 1711555 h 1873925"/>
              <a:gd name="connsiteX14" fmla="*/ 2871147 w 2871147"/>
              <a:gd name="connsiteY14" fmla="*/ 1873925 h 1873925"/>
              <a:gd name="connsiteX0" fmla="*/ 239043 w 2871147"/>
              <a:gd name="connsiteY0" fmla="*/ 942434 h 1873925"/>
              <a:gd name="connsiteX1" fmla="*/ 281772 w 2871147"/>
              <a:gd name="connsiteY1" fmla="*/ 634786 h 1873925"/>
              <a:gd name="connsiteX2" fmla="*/ 8307 w 2871147"/>
              <a:gd name="connsiteY2" fmla="*/ 156221 h 1873925"/>
              <a:gd name="connsiteX3" fmla="*/ 341592 w 2871147"/>
              <a:gd name="connsiteY3" fmla="*/ 2396 h 1873925"/>
              <a:gd name="connsiteX4" fmla="*/ 751790 w 2871147"/>
              <a:gd name="connsiteY4" fmla="*/ 216041 h 1873925"/>
              <a:gd name="connsiteX5" fmla="*/ 777428 w 2871147"/>
              <a:gd name="connsiteY5" fmla="*/ 250225 h 1873925"/>
              <a:gd name="connsiteX6" fmla="*/ 717607 w 2871147"/>
              <a:gd name="connsiteY6" fmla="*/ 540782 h 1873925"/>
              <a:gd name="connsiteX7" fmla="*/ 1025256 w 2871147"/>
              <a:gd name="connsiteY7" fmla="*/ 583510 h 1873925"/>
              <a:gd name="connsiteX8" fmla="*/ 1050893 w 2871147"/>
              <a:gd name="connsiteY8" fmla="*/ 908251 h 1873925"/>
              <a:gd name="connsiteX9" fmla="*/ 1409817 w 2871147"/>
              <a:gd name="connsiteY9" fmla="*/ 942434 h 1873925"/>
              <a:gd name="connsiteX10" fmla="*/ 2025114 w 2871147"/>
              <a:gd name="connsiteY10" fmla="*/ 1301357 h 1873925"/>
              <a:gd name="connsiteX11" fmla="*/ 2033660 w 2871147"/>
              <a:gd name="connsiteY11" fmla="*/ 1309903 h 1873925"/>
              <a:gd name="connsiteX12" fmla="*/ 2725869 w 2871147"/>
              <a:gd name="connsiteY12" fmla="*/ 1412452 h 1873925"/>
              <a:gd name="connsiteX13" fmla="*/ 2760052 w 2871147"/>
              <a:gd name="connsiteY13" fmla="*/ 1711555 h 1873925"/>
              <a:gd name="connsiteX14" fmla="*/ 2871147 w 2871147"/>
              <a:gd name="connsiteY14" fmla="*/ 1873925 h 1873925"/>
              <a:gd name="connsiteX0" fmla="*/ 239043 w 2871147"/>
              <a:gd name="connsiteY0" fmla="*/ 942434 h 1873925"/>
              <a:gd name="connsiteX1" fmla="*/ 281772 w 2871147"/>
              <a:gd name="connsiteY1" fmla="*/ 634786 h 1873925"/>
              <a:gd name="connsiteX2" fmla="*/ 8307 w 2871147"/>
              <a:gd name="connsiteY2" fmla="*/ 156221 h 1873925"/>
              <a:gd name="connsiteX3" fmla="*/ 341592 w 2871147"/>
              <a:gd name="connsiteY3" fmla="*/ 2396 h 1873925"/>
              <a:gd name="connsiteX4" fmla="*/ 751790 w 2871147"/>
              <a:gd name="connsiteY4" fmla="*/ 216041 h 1873925"/>
              <a:gd name="connsiteX5" fmla="*/ 777428 w 2871147"/>
              <a:gd name="connsiteY5" fmla="*/ 250225 h 1873925"/>
              <a:gd name="connsiteX6" fmla="*/ 717607 w 2871147"/>
              <a:gd name="connsiteY6" fmla="*/ 540782 h 1873925"/>
              <a:gd name="connsiteX7" fmla="*/ 1025256 w 2871147"/>
              <a:gd name="connsiteY7" fmla="*/ 583510 h 1873925"/>
              <a:gd name="connsiteX8" fmla="*/ 1050893 w 2871147"/>
              <a:gd name="connsiteY8" fmla="*/ 908251 h 1873925"/>
              <a:gd name="connsiteX9" fmla="*/ 1409817 w 2871147"/>
              <a:gd name="connsiteY9" fmla="*/ 942434 h 1873925"/>
              <a:gd name="connsiteX10" fmla="*/ 2025114 w 2871147"/>
              <a:gd name="connsiteY10" fmla="*/ 1301357 h 1873925"/>
              <a:gd name="connsiteX11" fmla="*/ 2033660 w 2871147"/>
              <a:gd name="connsiteY11" fmla="*/ 1309903 h 1873925"/>
              <a:gd name="connsiteX12" fmla="*/ 2725869 w 2871147"/>
              <a:gd name="connsiteY12" fmla="*/ 1412452 h 1873925"/>
              <a:gd name="connsiteX13" fmla="*/ 2760052 w 2871147"/>
              <a:gd name="connsiteY13" fmla="*/ 1711555 h 1873925"/>
              <a:gd name="connsiteX14" fmla="*/ 2871147 w 2871147"/>
              <a:gd name="connsiteY14" fmla="*/ 1873925 h 187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71147" h="1873925">
                <a:moveTo>
                  <a:pt x="239043" y="942434"/>
                </a:moveTo>
                <a:cubicBezTo>
                  <a:pt x="304560" y="782912"/>
                  <a:pt x="320228" y="765822"/>
                  <a:pt x="281772" y="634786"/>
                </a:cubicBezTo>
                <a:cubicBezTo>
                  <a:pt x="243316" y="503751"/>
                  <a:pt x="-52938" y="304348"/>
                  <a:pt x="8307" y="156221"/>
                </a:cubicBezTo>
                <a:cubicBezTo>
                  <a:pt x="69552" y="8094"/>
                  <a:pt x="217678" y="-7574"/>
                  <a:pt x="341592" y="2396"/>
                </a:cubicBezTo>
                <a:cubicBezTo>
                  <a:pt x="465506" y="12366"/>
                  <a:pt x="679151" y="174736"/>
                  <a:pt x="751790" y="216041"/>
                </a:cubicBezTo>
                <a:cubicBezTo>
                  <a:pt x="824429" y="257346"/>
                  <a:pt x="783125" y="196102"/>
                  <a:pt x="777428" y="250225"/>
                </a:cubicBezTo>
                <a:cubicBezTo>
                  <a:pt x="771731" y="304348"/>
                  <a:pt x="633573" y="442506"/>
                  <a:pt x="717607" y="540782"/>
                </a:cubicBezTo>
                <a:cubicBezTo>
                  <a:pt x="801641" y="639058"/>
                  <a:pt x="969708" y="522265"/>
                  <a:pt x="1025256" y="583510"/>
                </a:cubicBezTo>
                <a:cubicBezTo>
                  <a:pt x="1080804" y="644755"/>
                  <a:pt x="944071" y="797155"/>
                  <a:pt x="1050893" y="908251"/>
                </a:cubicBezTo>
                <a:cubicBezTo>
                  <a:pt x="1157715" y="1019347"/>
                  <a:pt x="1247447" y="876916"/>
                  <a:pt x="1409817" y="942434"/>
                </a:cubicBezTo>
                <a:cubicBezTo>
                  <a:pt x="1572187" y="1007952"/>
                  <a:pt x="1921140" y="1240112"/>
                  <a:pt x="2025114" y="1301357"/>
                </a:cubicBezTo>
                <a:cubicBezTo>
                  <a:pt x="2129088" y="1362602"/>
                  <a:pt x="1916868" y="1291387"/>
                  <a:pt x="2033660" y="1309903"/>
                </a:cubicBezTo>
                <a:cubicBezTo>
                  <a:pt x="2150452" y="1328419"/>
                  <a:pt x="2604804" y="1345510"/>
                  <a:pt x="2725869" y="1412452"/>
                </a:cubicBezTo>
                <a:cubicBezTo>
                  <a:pt x="2846934" y="1479394"/>
                  <a:pt x="2735839" y="1634643"/>
                  <a:pt x="2760052" y="1711555"/>
                </a:cubicBezTo>
                <a:cubicBezTo>
                  <a:pt x="2784265" y="1788467"/>
                  <a:pt x="2871147" y="1873925"/>
                  <a:pt x="2871147" y="1873925"/>
                </a:cubicBezTo>
              </a:path>
            </a:pathLst>
          </a:custGeom>
          <a:noFill/>
          <a:ln w="3810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7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Timothy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495313"/>
            <a:ext cx="7320275" cy="4681650"/>
          </a:xfrm>
        </p:spPr>
        <p:txBody>
          <a:bodyPr/>
          <a:lstStyle/>
          <a:p>
            <a:r>
              <a:rPr lang="en-US" b="1" baseline="30000" dirty="0"/>
              <a:t>1:1</a:t>
            </a:r>
            <a:r>
              <a:rPr lang="en-US" baseline="30000" dirty="0"/>
              <a:t> </a:t>
            </a:r>
            <a:r>
              <a:rPr lang="en-US" dirty="0">
                <a:solidFill>
                  <a:srgbClr val="FFFF00"/>
                </a:solidFill>
              </a:rPr>
              <a:t>Paul</a:t>
            </a:r>
            <a:r>
              <a:rPr lang="en-US" dirty="0"/>
              <a:t>, an apostle of Christ Jesus by the command of God our Savior and of Christ Jesus our hope,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88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5686" y="0"/>
            <a:ext cx="13317686" cy="72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Guy Paul?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906871" cy="48231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Fourth to </a:t>
            </a:r>
            <a:br>
              <a:rPr lang="en-US" dirty="0"/>
            </a:br>
            <a:r>
              <a:rPr lang="en-US" dirty="0"/>
              <a:t>Imprisonment</a:t>
            </a:r>
            <a:br>
              <a:rPr lang="en-US" dirty="0"/>
            </a:br>
            <a:r>
              <a:rPr lang="en-US" dirty="0"/>
              <a:t>in Rome</a:t>
            </a:r>
          </a:p>
        </p:txBody>
      </p:sp>
      <p:sp>
        <p:nvSpPr>
          <p:cNvPr id="7" name="Freeform 6"/>
          <p:cNvSpPr/>
          <p:nvPr/>
        </p:nvSpPr>
        <p:spPr>
          <a:xfrm>
            <a:off x="9081370" y="3607496"/>
            <a:ext cx="237994" cy="0"/>
          </a:xfrm>
          <a:custGeom>
            <a:avLst/>
            <a:gdLst>
              <a:gd name="connsiteX0" fmla="*/ 0 w 237994"/>
              <a:gd name="connsiteY0" fmla="*/ 0 h 0"/>
              <a:gd name="connsiteX1" fmla="*/ 237994 w 23799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7994">
                <a:moveTo>
                  <a:pt x="0" y="0"/>
                </a:moveTo>
                <a:lnTo>
                  <a:pt x="237994" y="0"/>
                </a:lnTo>
              </a:path>
            </a:pathLst>
          </a:cu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893194" y="4932381"/>
            <a:ext cx="118334" cy="10219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695406" y="3880702"/>
            <a:ext cx="4201301" cy="1109310"/>
          </a:xfrm>
          <a:custGeom>
            <a:avLst/>
            <a:gdLst>
              <a:gd name="connsiteX0" fmla="*/ 4180114 w 4180114"/>
              <a:gd name="connsiteY0" fmla="*/ 1135626 h 1135626"/>
              <a:gd name="connsiteX1" fmla="*/ 4088674 w 4180114"/>
              <a:gd name="connsiteY1" fmla="*/ 822118 h 1135626"/>
              <a:gd name="connsiteX2" fmla="*/ 3827417 w 4180114"/>
              <a:gd name="connsiteY2" fmla="*/ 12221 h 1135626"/>
              <a:gd name="connsiteX3" fmla="*/ 3043645 w 4180114"/>
              <a:gd name="connsiteY3" fmla="*/ 312666 h 1135626"/>
              <a:gd name="connsiteX4" fmla="*/ 3043645 w 4180114"/>
              <a:gd name="connsiteY4" fmla="*/ 312666 h 1135626"/>
              <a:gd name="connsiteX5" fmla="*/ 2573383 w 4180114"/>
              <a:gd name="connsiteY5" fmla="*/ 351855 h 1135626"/>
              <a:gd name="connsiteX6" fmla="*/ 2377440 w 4180114"/>
              <a:gd name="connsiteY6" fmla="*/ 900495 h 1135626"/>
              <a:gd name="connsiteX7" fmla="*/ 0 w 4180114"/>
              <a:gd name="connsiteY7" fmla="*/ 835181 h 1135626"/>
              <a:gd name="connsiteX0" fmla="*/ 4180114 w 4180114"/>
              <a:gd name="connsiteY0" fmla="*/ 1132513 h 1132513"/>
              <a:gd name="connsiteX1" fmla="*/ 4088674 w 4180114"/>
              <a:gd name="connsiteY1" fmla="*/ 819005 h 1132513"/>
              <a:gd name="connsiteX2" fmla="*/ 3827417 w 4180114"/>
              <a:gd name="connsiteY2" fmla="*/ 9108 h 1132513"/>
              <a:gd name="connsiteX3" fmla="*/ 3043645 w 4180114"/>
              <a:gd name="connsiteY3" fmla="*/ 309553 h 1132513"/>
              <a:gd name="connsiteX4" fmla="*/ 3043645 w 4180114"/>
              <a:gd name="connsiteY4" fmla="*/ 309553 h 1132513"/>
              <a:gd name="connsiteX5" fmla="*/ 2573383 w 4180114"/>
              <a:gd name="connsiteY5" fmla="*/ 348742 h 1132513"/>
              <a:gd name="connsiteX6" fmla="*/ 2377440 w 4180114"/>
              <a:gd name="connsiteY6" fmla="*/ 897382 h 1132513"/>
              <a:gd name="connsiteX7" fmla="*/ 0 w 4180114"/>
              <a:gd name="connsiteY7" fmla="*/ 832068 h 1132513"/>
              <a:gd name="connsiteX0" fmla="*/ 4180114 w 4180114"/>
              <a:gd name="connsiteY0" fmla="*/ 1093717 h 1093717"/>
              <a:gd name="connsiteX1" fmla="*/ 4088674 w 4180114"/>
              <a:gd name="connsiteY1" fmla="*/ 780209 h 1093717"/>
              <a:gd name="connsiteX2" fmla="*/ 3788228 w 4180114"/>
              <a:gd name="connsiteY2" fmla="*/ 9500 h 1093717"/>
              <a:gd name="connsiteX3" fmla="*/ 3043645 w 4180114"/>
              <a:gd name="connsiteY3" fmla="*/ 270757 h 1093717"/>
              <a:gd name="connsiteX4" fmla="*/ 3043645 w 4180114"/>
              <a:gd name="connsiteY4" fmla="*/ 270757 h 1093717"/>
              <a:gd name="connsiteX5" fmla="*/ 2573383 w 4180114"/>
              <a:gd name="connsiteY5" fmla="*/ 309946 h 1093717"/>
              <a:gd name="connsiteX6" fmla="*/ 2377440 w 4180114"/>
              <a:gd name="connsiteY6" fmla="*/ 858586 h 1093717"/>
              <a:gd name="connsiteX7" fmla="*/ 0 w 4180114"/>
              <a:gd name="connsiteY7" fmla="*/ 793272 h 1093717"/>
              <a:gd name="connsiteX0" fmla="*/ 4180114 w 4180114"/>
              <a:gd name="connsiteY0" fmla="*/ 1135574 h 1135574"/>
              <a:gd name="connsiteX1" fmla="*/ 4088674 w 4180114"/>
              <a:gd name="connsiteY1" fmla="*/ 822066 h 1135574"/>
              <a:gd name="connsiteX2" fmla="*/ 3788228 w 4180114"/>
              <a:gd name="connsiteY2" fmla="*/ 51357 h 1135574"/>
              <a:gd name="connsiteX3" fmla="*/ 3043645 w 4180114"/>
              <a:gd name="connsiteY3" fmla="*/ 312614 h 1135574"/>
              <a:gd name="connsiteX4" fmla="*/ 3043645 w 4180114"/>
              <a:gd name="connsiteY4" fmla="*/ 312614 h 1135574"/>
              <a:gd name="connsiteX5" fmla="*/ 2573383 w 4180114"/>
              <a:gd name="connsiteY5" fmla="*/ 351803 h 1135574"/>
              <a:gd name="connsiteX6" fmla="*/ 2377440 w 4180114"/>
              <a:gd name="connsiteY6" fmla="*/ 900443 h 1135574"/>
              <a:gd name="connsiteX7" fmla="*/ 0 w 4180114"/>
              <a:gd name="connsiteY7" fmla="*/ 835129 h 1135574"/>
              <a:gd name="connsiteX0" fmla="*/ 4180114 w 4180114"/>
              <a:gd name="connsiteY0" fmla="*/ 1110537 h 1110537"/>
              <a:gd name="connsiteX1" fmla="*/ 4088674 w 4180114"/>
              <a:gd name="connsiteY1" fmla="*/ 797029 h 1110537"/>
              <a:gd name="connsiteX2" fmla="*/ 3722914 w 4180114"/>
              <a:gd name="connsiteY2" fmla="*/ 52446 h 1110537"/>
              <a:gd name="connsiteX3" fmla="*/ 3043645 w 4180114"/>
              <a:gd name="connsiteY3" fmla="*/ 287577 h 1110537"/>
              <a:gd name="connsiteX4" fmla="*/ 3043645 w 4180114"/>
              <a:gd name="connsiteY4" fmla="*/ 287577 h 1110537"/>
              <a:gd name="connsiteX5" fmla="*/ 2573383 w 4180114"/>
              <a:gd name="connsiteY5" fmla="*/ 326766 h 1110537"/>
              <a:gd name="connsiteX6" fmla="*/ 2377440 w 4180114"/>
              <a:gd name="connsiteY6" fmla="*/ 875406 h 1110537"/>
              <a:gd name="connsiteX7" fmla="*/ 0 w 4180114"/>
              <a:gd name="connsiteY7" fmla="*/ 810092 h 1110537"/>
              <a:gd name="connsiteX0" fmla="*/ 4180114 w 4201301"/>
              <a:gd name="connsiteY0" fmla="*/ 1109310 h 1109310"/>
              <a:gd name="connsiteX1" fmla="*/ 4088674 w 4201301"/>
              <a:gd name="connsiteY1" fmla="*/ 795802 h 1109310"/>
              <a:gd name="connsiteX2" fmla="*/ 3722914 w 4201301"/>
              <a:gd name="connsiteY2" fmla="*/ 51219 h 1109310"/>
              <a:gd name="connsiteX3" fmla="*/ 3043645 w 4201301"/>
              <a:gd name="connsiteY3" fmla="*/ 286350 h 1109310"/>
              <a:gd name="connsiteX4" fmla="*/ 3043645 w 4201301"/>
              <a:gd name="connsiteY4" fmla="*/ 286350 h 1109310"/>
              <a:gd name="connsiteX5" fmla="*/ 2573383 w 4201301"/>
              <a:gd name="connsiteY5" fmla="*/ 325539 h 1109310"/>
              <a:gd name="connsiteX6" fmla="*/ 2377440 w 4201301"/>
              <a:gd name="connsiteY6" fmla="*/ 874179 h 1109310"/>
              <a:gd name="connsiteX7" fmla="*/ 0 w 4201301"/>
              <a:gd name="connsiteY7" fmla="*/ 808865 h 1109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1301" h="1109310">
                <a:moveTo>
                  <a:pt x="4180114" y="1109310"/>
                </a:moveTo>
                <a:cubicBezTo>
                  <a:pt x="4163785" y="1046173"/>
                  <a:pt x="4282439" y="946025"/>
                  <a:pt x="4088674" y="795802"/>
                </a:cubicBezTo>
                <a:cubicBezTo>
                  <a:pt x="3894909" y="645579"/>
                  <a:pt x="4027714" y="-216569"/>
                  <a:pt x="3722914" y="51219"/>
                </a:cubicBezTo>
                <a:cubicBezTo>
                  <a:pt x="3418114" y="319007"/>
                  <a:pt x="3156856" y="247162"/>
                  <a:pt x="3043645" y="286350"/>
                </a:cubicBezTo>
                <a:lnTo>
                  <a:pt x="3043645" y="286350"/>
                </a:lnTo>
                <a:cubicBezTo>
                  <a:pt x="2965268" y="292881"/>
                  <a:pt x="2684417" y="227567"/>
                  <a:pt x="2573383" y="325539"/>
                </a:cubicBezTo>
                <a:cubicBezTo>
                  <a:pt x="2462349" y="423510"/>
                  <a:pt x="2806337" y="793625"/>
                  <a:pt x="2377440" y="874179"/>
                </a:cubicBezTo>
                <a:cubicBezTo>
                  <a:pt x="1948543" y="954733"/>
                  <a:pt x="974271" y="881799"/>
                  <a:pt x="0" y="808865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355771" y="3252651"/>
            <a:ext cx="629024" cy="1384663"/>
          </a:xfrm>
          <a:custGeom>
            <a:avLst/>
            <a:gdLst>
              <a:gd name="connsiteX0" fmla="*/ 300446 w 629024"/>
              <a:gd name="connsiteY0" fmla="*/ 1384663 h 1384663"/>
              <a:gd name="connsiteX1" fmla="*/ 627018 w 629024"/>
              <a:gd name="connsiteY1" fmla="*/ 1188720 h 1384663"/>
              <a:gd name="connsiteX2" fmla="*/ 444138 w 629024"/>
              <a:gd name="connsiteY2" fmla="*/ 1123406 h 1384663"/>
              <a:gd name="connsiteX3" fmla="*/ 574766 w 629024"/>
              <a:gd name="connsiteY3" fmla="*/ 940526 h 1384663"/>
              <a:gd name="connsiteX4" fmla="*/ 326572 w 629024"/>
              <a:gd name="connsiteY4" fmla="*/ 587829 h 1384663"/>
              <a:gd name="connsiteX5" fmla="*/ 182880 w 629024"/>
              <a:gd name="connsiteY5" fmla="*/ 352698 h 1384663"/>
              <a:gd name="connsiteX6" fmla="*/ 182880 w 629024"/>
              <a:gd name="connsiteY6" fmla="*/ 143692 h 1384663"/>
              <a:gd name="connsiteX7" fmla="*/ 0 w 629024"/>
              <a:gd name="connsiteY7" fmla="*/ 0 h 138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9024" h="1384663">
                <a:moveTo>
                  <a:pt x="300446" y="1384663"/>
                </a:moveTo>
                <a:cubicBezTo>
                  <a:pt x="451757" y="1308463"/>
                  <a:pt x="603069" y="1232263"/>
                  <a:pt x="627018" y="1188720"/>
                </a:cubicBezTo>
                <a:cubicBezTo>
                  <a:pt x="650967" y="1145177"/>
                  <a:pt x="452847" y="1164772"/>
                  <a:pt x="444138" y="1123406"/>
                </a:cubicBezTo>
                <a:cubicBezTo>
                  <a:pt x="435429" y="1082040"/>
                  <a:pt x="594360" y="1029789"/>
                  <a:pt x="574766" y="940526"/>
                </a:cubicBezTo>
                <a:cubicBezTo>
                  <a:pt x="555172" y="851263"/>
                  <a:pt x="391886" y="685800"/>
                  <a:pt x="326572" y="587829"/>
                </a:cubicBezTo>
                <a:cubicBezTo>
                  <a:pt x="261258" y="489858"/>
                  <a:pt x="206829" y="426721"/>
                  <a:pt x="182880" y="352698"/>
                </a:cubicBezTo>
                <a:cubicBezTo>
                  <a:pt x="158931" y="278675"/>
                  <a:pt x="213360" y="202475"/>
                  <a:pt x="182880" y="143692"/>
                </a:cubicBezTo>
                <a:cubicBezTo>
                  <a:pt x="152400" y="84909"/>
                  <a:pt x="76200" y="42454"/>
                  <a:pt x="0" y="0"/>
                </a:cubicBezTo>
              </a:path>
            </a:pathLst>
          </a:custGeom>
          <a:noFill/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2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Timothy?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2729" y="1353787"/>
            <a:ext cx="7101653" cy="4823176"/>
          </a:xfrm>
        </p:spPr>
        <p:txBody>
          <a:bodyPr/>
          <a:lstStyle/>
          <a:p>
            <a:r>
              <a:rPr lang="en-US" baseline="30000" dirty="0"/>
              <a:t>1Tim 1:2</a:t>
            </a:r>
            <a:r>
              <a:rPr lang="en-US" dirty="0"/>
              <a:t> To </a:t>
            </a:r>
            <a:r>
              <a:rPr lang="en-US" dirty="0">
                <a:solidFill>
                  <a:srgbClr val="FFFF00"/>
                </a:solidFill>
              </a:rPr>
              <a:t>Timothy</a:t>
            </a:r>
            <a:r>
              <a:rPr lang="en-US" dirty="0"/>
              <a:t> my true son in the faith: Grace, mercy and peace from God the Father and Christ Jesus our Lord.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b="17401"/>
          <a:stretch>
            <a:fillRect/>
          </a:stretch>
        </p:blipFill>
        <p:spPr bwMode="auto">
          <a:xfrm>
            <a:off x="3753323" y="2565779"/>
            <a:ext cx="7847862" cy="42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46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Timothy?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HALF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8650" y="1108075"/>
            <a:ext cx="5327650" cy="574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9776710" y="3638864"/>
            <a:ext cx="228600" cy="2286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10942196" y="6490742"/>
            <a:ext cx="314793" cy="292308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68100" y="4267200"/>
            <a:ext cx="228600" cy="22860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0126480" y="3429000"/>
            <a:ext cx="1704090" cy="756589"/>
          </a:xfrm>
          <a:custGeom>
            <a:avLst/>
            <a:gdLst>
              <a:gd name="connsiteX0" fmla="*/ 1454046 w 1643921"/>
              <a:gd name="connsiteY0" fmla="*/ 959371 h 959371"/>
              <a:gd name="connsiteX1" fmla="*/ 1633928 w 1643921"/>
              <a:gd name="connsiteY1" fmla="*/ 494675 h 959371"/>
              <a:gd name="connsiteX2" fmla="*/ 1394086 w 1643921"/>
              <a:gd name="connsiteY2" fmla="*/ 134912 h 959371"/>
              <a:gd name="connsiteX3" fmla="*/ 584617 w 1643921"/>
              <a:gd name="connsiteY3" fmla="*/ 104931 h 959371"/>
              <a:gd name="connsiteX4" fmla="*/ 0 w 1643921"/>
              <a:gd name="connsiteY4" fmla="*/ 0 h 959371"/>
              <a:gd name="connsiteX0" fmla="*/ 1615190 w 1805065"/>
              <a:gd name="connsiteY0" fmla="*/ 889416 h 889416"/>
              <a:gd name="connsiteX1" fmla="*/ 1795072 w 1805065"/>
              <a:gd name="connsiteY1" fmla="*/ 424720 h 889416"/>
              <a:gd name="connsiteX2" fmla="*/ 1555230 w 1805065"/>
              <a:gd name="connsiteY2" fmla="*/ 64957 h 889416"/>
              <a:gd name="connsiteX3" fmla="*/ 745761 w 1805065"/>
              <a:gd name="connsiteY3" fmla="*/ 34976 h 889416"/>
              <a:gd name="connsiteX4" fmla="*/ 0 w 1805065"/>
              <a:gd name="connsiteY4" fmla="*/ 109927 h 889416"/>
              <a:gd name="connsiteX0" fmla="*/ 1615190 w 1805065"/>
              <a:gd name="connsiteY0" fmla="*/ 864225 h 864225"/>
              <a:gd name="connsiteX1" fmla="*/ 1795072 w 1805065"/>
              <a:gd name="connsiteY1" fmla="*/ 399529 h 864225"/>
              <a:gd name="connsiteX2" fmla="*/ 1555230 w 1805065"/>
              <a:gd name="connsiteY2" fmla="*/ 39766 h 864225"/>
              <a:gd name="connsiteX3" fmla="*/ 762000 w 1805065"/>
              <a:gd name="connsiteY3" fmla="*/ 160935 h 864225"/>
              <a:gd name="connsiteX4" fmla="*/ 0 w 1805065"/>
              <a:gd name="connsiteY4" fmla="*/ 84736 h 864225"/>
              <a:gd name="connsiteX0" fmla="*/ 1615190 w 1797570"/>
              <a:gd name="connsiteY0" fmla="*/ 819256 h 819256"/>
              <a:gd name="connsiteX1" fmla="*/ 1795072 w 1797570"/>
              <a:gd name="connsiteY1" fmla="*/ 354560 h 819256"/>
              <a:gd name="connsiteX2" fmla="*/ 1600200 w 1797570"/>
              <a:gd name="connsiteY2" fmla="*/ 39766 h 819256"/>
              <a:gd name="connsiteX3" fmla="*/ 762000 w 1797570"/>
              <a:gd name="connsiteY3" fmla="*/ 115966 h 819256"/>
              <a:gd name="connsiteX4" fmla="*/ 0 w 1797570"/>
              <a:gd name="connsiteY4" fmla="*/ 39767 h 819256"/>
              <a:gd name="connsiteX0" fmla="*/ 1538990 w 1721370"/>
              <a:gd name="connsiteY0" fmla="*/ 819256 h 819256"/>
              <a:gd name="connsiteX1" fmla="*/ 1718872 w 1721370"/>
              <a:gd name="connsiteY1" fmla="*/ 354560 h 819256"/>
              <a:gd name="connsiteX2" fmla="*/ 1524000 w 1721370"/>
              <a:gd name="connsiteY2" fmla="*/ 39766 h 819256"/>
              <a:gd name="connsiteX3" fmla="*/ 685800 w 1721370"/>
              <a:gd name="connsiteY3" fmla="*/ 115966 h 819256"/>
              <a:gd name="connsiteX4" fmla="*/ 0 w 1721370"/>
              <a:gd name="connsiteY4" fmla="*/ 192165 h 819256"/>
              <a:gd name="connsiteX0" fmla="*/ 1538990 w 1721370"/>
              <a:gd name="connsiteY0" fmla="*/ 793856 h 793856"/>
              <a:gd name="connsiteX1" fmla="*/ 1718872 w 1721370"/>
              <a:gd name="connsiteY1" fmla="*/ 329160 h 793856"/>
              <a:gd name="connsiteX2" fmla="*/ 1524000 w 1721370"/>
              <a:gd name="connsiteY2" fmla="*/ 14366 h 793856"/>
              <a:gd name="connsiteX3" fmla="*/ 914400 w 1721370"/>
              <a:gd name="connsiteY3" fmla="*/ 242965 h 793856"/>
              <a:gd name="connsiteX4" fmla="*/ 0 w 1721370"/>
              <a:gd name="connsiteY4" fmla="*/ 166765 h 793856"/>
              <a:gd name="connsiteX0" fmla="*/ 1538990 w 1721370"/>
              <a:gd name="connsiteY0" fmla="*/ 793856 h 793856"/>
              <a:gd name="connsiteX1" fmla="*/ 1718872 w 1721370"/>
              <a:gd name="connsiteY1" fmla="*/ 329160 h 793856"/>
              <a:gd name="connsiteX2" fmla="*/ 1524000 w 1721370"/>
              <a:gd name="connsiteY2" fmla="*/ 14366 h 793856"/>
              <a:gd name="connsiteX3" fmla="*/ 914400 w 1721370"/>
              <a:gd name="connsiteY3" fmla="*/ 242965 h 793856"/>
              <a:gd name="connsiteX4" fmla="*/ 0 w 1721370"/>
              <a:gd name="connsiteY4" fmla="*/ 166765 h 793856"/>
              <a:gd name="connsiteX0" fmla="*/ 1538990 w 1721370"/>
              <a:gd name="connsiteY0" fmla="*/ 781156 h 781156"/>
              <a:gd name="connsiteX1" fmla="*/ 1718872 w 1721370"/>
              <a:gd name="connsiteY1" fmla="*/ 316460 h 781156"/>
              <a:gd name="connsiteX2" fmla="*/ 1524000 w 1721370"/>
              <a:gd name="connsiteY2" fmla="*/ 1666 h 781156"/>
              <a:gd name="connsiteX3" fmla="*/ 914400 w 1721370"/>
              <a:gd name="connsiteY3" fmla="*/ 306465 h 781156"/>
              <a:gd name="connsiteX4" fmla="*/ 0 w 1721370"/>
              <a:gd name="connsiteY4" fmla="*/ 154065 h 781156"/>
              <a:gd name="connsiteX0" fmla="*/ 1538990 w 1721370"/>
              <a:gd name="connsiteY0" fmla="*/ 781156 h 781156"/>
              <a:gd name="connsiteX1" fmla="*/ 1718872 w 1721370"/>
              <a:gd name="connsiteY1" fmla="*/ 316460 h 781156"/>
              <a:gd name="connsiteX2" fmla="*/ 1524000 w 1721370"/>
              <a:gd name="connsiteY2" fmla="*/ 1666 h 781156"/>
              <a:gd name="connsiteX3" fmla="*/ 914400 w 1721370"/>
              <a:gd name="connsiteY3" fmla="*/ 306465 h 781156"/>
              <a:gd name="connsiteX4" fmla="*/ 0 w 1721370"/>
              <a:gd name="connsiteY4" fmla="*/ 154065 h 781156"/>
              <a:gd name="connsiteX0" fmla="*/ 1538990 w 1734070"/>
              <a:gd name="connsiteY0" fmla="*/ 756589 h 756589"/>
              <a:gd name="connsiteX1" fmla="*/ 1718872 w 1734070"/>
              <a:gd name="connsiteY1" fmla="*/ 291893 h 756589"/>
              <a:gd name="connsiteX2" fmla="*/ 1447800 w 1734070"/>
              <a:gd name="connsiteY2" fmla="*/ 53298 h 756589"/>
              <a:gd name="connsiteX3" fmla="*/ 914400 w 1734070"/>
              <a:gd name="connsiteY3" fmla="*/ 281898 h 756589"/>
              <a:gd name="connsiteX4" fmla="*/ 0 w 1734070"/>
              <a:gd name="connsiteY4" fmla="*/ 129498 h 756589"/>
              <a:gd name="connsiteX0" fmla="*/ 1538990 w 1734070"/>
              <a:gd name="connsiteY0" fmla="*/ 756589 h 756589"/>
              <a:gd name="connsiteX1" fmla="*/ 1718872 w 1734070"/>
              <a:gd name="connsiteY1" fmla="*/ 291893 h 756589"/>
              <a:gd name="connsiteX2" fmla="*/ 1447800 w 1734070"/>
              <a:gd name="connsiteY2" fmla="*/ 53298 h 756589"/>
              <a:gd name="connsiteX3" fmla="*/ 685800 w 1734070"/>
              <a:gd name="connsiteY3" fmla="*/ 281898 h 756589"/>
              <a:gd name="connsiteX4" fmla="*/ 0 w 1734070"/>
              <a:gd name="connsiteY4" fmla="*/ 129498 h 756589"/>
              <a:gd name="connsiteX0" fmla="*/ 1538990 w 1734070"/>
              <a:gd name="connsiteY0" fmla="*/ 756589 h 756589"/>
              <a:gd name="connsiteX1" fmla="*/ 1718872 w 1734070"/>
              <a:gd name="connsiteY1" fmla="*/ 291893 h 756589"/>
              <a:gd name="connsiteX2" fmla="*/ 1447800 w 1734070"/>
              <a:gd name="connsiteY2" fmla="*/ 53298 h 756589"/>
              <a:gd name="connsiteX3" fmla="*/ 685800 w 1734070"/>
              <a:gd name="connsiteY3" fmla="*/ 281898 h 756589"/>
              <a:gd name="connsiteX4" fmla="*/ 0 w 1734070"/>
              <a:gd name="connsiteY4" fmla="*/ 129498 h 756589"/>
              <a:gd name="connsiteX0" fmla="*/ 1538990 w 1734070"/>
              <a:gd name="connsiteY0" fmla="*/ 756589 h 756589"/>
              <a:gd name="connsiteX1" fmla="*/ 1718872 w 1734070"/>
              <a:gd name="connsiteY1" fmla="*/ 291893 h 756589"/>
              <a:gd name="connsiteX2" fmla="*/ 1447800 w 1734070"/>
              <a:gd name="connsiteY2" fmla="*/ 129498 h 756589"/>
              <a:gd name="connsiteX3" fmla="*/ 685800 w 1734070"/>
              <a:gd name="connsiteY3" fmla="*/ 281898 h 756589"/>
              <a:gd name="connsiteX4" fmla="*/ 0 w 1734070"/>
              <a:gd name="connsiteY4" fmla="*/ 129498 h 756589"/>
              <a:gd name="connsiteX0" fmla="*/ 1538990 w 1734070"/>
              <a:gd name="connsiteY0" fmla="*/ 756589 h 756589"/>
              <a:gd name="connsiteX1" fmla="*/ 1718872 w 1734070"/>
              <a:gd name="connsiteY1" fmla="*/ 291893 h 756589"/>
              <a:gd name="connsiteX2" fmla="*/ 1447800 w 1734070"/>
              <a:gd name="connsiteY2" fmla="*/ 129498 h 756589"/>
              <a:gd name="connsiteX3" fmla="*/ 685800 w 1734070"/>
              <a:gd name="connsiteY3" fmla="*/ 281898 h 756589"/>
              <a:gd name="connsiteX4" fmla="*/ 0 w 1734070"/>
              <a:gd name="connsiteY4" fmla="*/ 129498 h 756589"/>
              <a:gd name="connsiteX0" fmla="*/ 1538990 w 1734070"/>
              <a:gd name="connsiteY0" fmla="*/ 756589 h 756589"/>
              <a:gd name="connsiteX1" fmla="*/ 1718872 w 1734070"/>
              <a:gd name="connsiteY1" fmla="*/ 291893 h 756589"/>
              <a:gd name="connsiteX2" fmla="*/ 1447800 w 1734070"/>
              <a:gd name="connsiteY2" fmla="*/ 129498 h 756589"/>
              <a:gd name="connsiteX3" fmla="*/ 762000 w 1734070"/>
              <a:gd name="connsiteY3" fmla="*/ 281898 h 756589"/>
              <a:gd name="connsiteX4" fmla="*/ 0 w 1734070"/>
              <a:gd name="connsiteY4" fmla="*/ 129498 h 756589"/>
              <a:gd name="connsiteX0" fmla="*/ 1509010 w 1704090"/>
              <a:gd name="connsiteY0" fmla="*/ 756589 h 756589"/>
              <a:gd name="connsiteX1" fmla="*/ 1688892 w 1704090"/>
              <a:gd name="connsiteY1" fmla="*/ 291893 h 756589"/>
              <a:gd name="connsiteX2" fmla="*/ 1417820 w 1704090"/>
              <a:gd name="connsiteY2" fmla="*/ 129498 h 756589"/>
              <a:gd name="connsiteX3" fmla="*/ 732020 w 1704090"/>
              <a:gd name="connsiteY3" fmla="*/ 281898 h 756589"/>
              <a:gd name="connsiteX4" fmla="*/ 0 w 1704090"/>
              <a:gd name="connsiteY4" fmla="*/ 219439 h 756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4090" h="756589">
                <a:moveTo>
                  <a:pt x="1509010" y="756589"/>
                </a:moveTo>
                <a:cubicBezTo>
                  <a:pt x="1603947" y="592946"/>
                  <a:pt x="1704090" y="396408"/>
                  <a:pt x="1688892" y="291893"/>
                </a:cubicBezTo>
                <a:cubicBezTo>
                  <a:pt x="1673694" y="187378"/>
                  <a:pt x="1577299" y="131164"/>
                  <a:pt x="1417820" y="129498"/>
                </a:cubicBezTo>
                <a:cubicBezTo>
                  <a:pt x="1258341" y="127832"/>
                  <a:pt x="1238354" y="513829"/>
                  <a:pt x="732020" y="281898"/>
                </a:cubicBezTo>
                <a:cubicBezTo>
                  <a:pt x="478020" y="0"/>
                  <a:pt x="176134" y="260662"/>
                  <a:pt x="0" y="219439"/>
                </a:cubicBezTo>
              </a:path>
            </a:pathLst>
          </a:custGeom>
          <a:ln w="76200">
            <a:solidFill>
              <a:srgbClr val="FFFF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b="17401"/>
          <a:stretch>
            <a:fillRect/>
          </a:stretch>
        </p:blipFill>
        <p:spPr bwMode="auto">
          <a:xfrm>
            <a:off x="3753323" y="2565779"/>
            <a:ext cx="7847862" cy="42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7251778" cy="4823176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Acts 16:1</a:t>
            </a:r>
            <a:r>
              <a:rPr lang="en-US" dirty="0"/>
              <a:t> He [</a:t>
            </a:r>
            <a:r>
              <a:rPr lang="en-US" dirty="0" err="1"/>
              <a:t>i.e.Paul</a:t>
            </a:r>
            <a:r>
              <a:rPr lang="en-US" dirty="0"/>
              <a:t>] came to </a:t>
            </a:r>
            <a:r>
              <a:rPr lang="en-US" dirty="0" err="1"/>
              <a:t>Derbe</a:t>
            </a:r>
            <a:r>
              <a:rPr lang="en-US" dirty="0"/>
              <a:t> and then to </a:t>
            </a:r>
            <a:r>
              <a:rPr lang="en-US" dirty="0" err="1"/>
              <a:t>Lystra</a:t>
            </a:r>
            <a:r>
              <a:rPr lang="en-US" dirty="0"/>
              <a:t>, where a disciple named </a:t>
            </a:r>
            <a:r>
              <a:rPr lang="en-US" b="1" dirty="0"/>
              <a:t>Timothy</a:t>
            </a:r>
            <a:r>
              <a:rPr lang="en-US" dirty="0"/>
              <a:t> lived, whose </a:t>
            </a:r>
            <a:r>
              <a:rPr lang="en-US" dirty="0">
                <a:solidFill>
                  <a:srgbClr val="FFFF00"/>
                </a:solidFill>
              </a:rPr>
              <a:t>mother was a Jewess </a:t>
            </a:r>
            <a:r>
              <a:rPr lang="en-US" dirty="0"/>
              <a:t>and a believer, but whose </a:t>
            </a:r>
            <a:r>
              <a:rPr lang="en-US" dirty="0">
                <a:solidFill>
                  <a:srgbClr val="FFFF00"/>
                </a:solidFill>
              </a:rPr>
              <a:t>father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was a Greek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51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8229600" y="2418498"/>
            <a:ext cx="3962400" cy="44395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Timothy?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b="17401"/>
          <a:stretch>
            <a:fillRect/>
          </a:stretch>
        </p:blipFill>
        <p:spPr bwMode="auto">
          <a:xfrm>
            <a:off x="3753323" y="2565779"/>
            <a:ext cx="7847862" cy="42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544921" cy="4823176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1Tim 1:2</a:t>
            </a:r>
            <a:r>
              <a:rPr lang="en-US" dirty="0"/>
              <a:t> To </a:t>
            </a:r>
            <a:r>
              <a:rPr lang="en-US" b="1" dirty="0"/>
              <a:t>Timothy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my true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son in the faith</a:t>
            </a:r>
            <a:r>
              <a:rPr lang="en-US" dirty="0"/>
              <a:t>: Grace, mercy and peace from God the Father and Christ Jesus </a:t>
            </a:r>
            <a:br>
              <a:rPr lang="en-US" dirty="0"/>
            </a:br>
            <a:r>
              <a:rPr lang="en-US" dirty="0"/>
              <a:t>our Lord.</a:t>
            </a:r>
          </a:p>
        </p:txBody>
      </p:sp>
    </p:spTree>
    <p:extLst>
      <p:ext uri="{BB962C8B-B14F-4D97-AF65-F5344CB8AC3E}">
        <p14:creationId xmlns:p14="http://schemas.microsoft.com/office/powerpoint/2010/main" val="407905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Timothy?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APPROVED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7468721" cy="4823176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Phil 2:22</a:t>
            </a:r>
            <a:r>
              <a:rPr lang="en-US" dirty="0"/>
              <a:t> But you know that </a:t>
            </a:r>
            <a:r>
              <a:rPr lang="en-US" dirty="0">
                <a:solidFill>
                  <a:srgbClr val="FFFF00"/>
                </a:solidFill>
              </a:rPr>
              <a:t>Timothy has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proved</a:t>
            </a:r>
            <a:r>
              <a:rPr lang="en-US" dirty="0">
                <a:solidFill>
                  <a:srgbClr val="FFFF00"/>
                </a:solidFill>
              </a:rPr>
              <a:t> himself</a:t>
            </a:r>
            <a:r>
              <a:rPr lang="en-US" dirty="0"/>
              <a:t>, because as a son with his father he has served with me in the work of the gospel.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8229600" y="2418498"/>
            <a:ext cx="3962400" cy="443950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b="17401"/>
          <a:stretch>
            <a:fillRect/>
          </a:stretch>
        </p:blipFill>
        <p:spPr bwMode="auto">
          <a:xfrm>
            <a:off x="3753323" y="2565779"/>
            <a:ext cx="7847862" cy="42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19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76" y="0"/>
            <a:ext cx="11872624" cy="1325563"/>
          </a:xfrm>
        </p:spPr>
        <p:txBody>
          <a:bodyPr/>
          <a:lstStyle/>
          <a:p>
            <a:r>
              <a:rPr lang="en-US" dirty="0"/>
              <a:t>Who is this Timothy?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PASTOR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5944721" cy="4823176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1Tim1:3</a:t>
            </a:r>
            <a:r>
              <a:rPr lang="en-US" dirty="0"/>
              <a:t> As I urged you when I went into Macedonia, stay there </a:t>
            </a:r>
            <a:r>
              <a:rPr lang="en-US" b="1" dirty="0"/>
              <a:t>in Ephesus </a:t>
            </a:r>
            <a:r>
              <a:rPr lang="en-US" dirty="0">
                <a:solidFill>
                  <a:srgbClr val="FFFF00"/>
                </a:solidFill>
              </a:rPr>
              <a:t>so that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you may command </a:t>
            </a:r>
            <a:r>
              <a:rPr lang="en-US" dirty="0">
                <a:solidFill>
                  <a:srgbClr val="FFFF00"/>
                </a:solidFill>
              </a:rPr>
              <a:t>certain men not to teach </a:t>
            </a:r>
            <a:r>
              <a:rPr lang="en-US" dirty="0"/>
              <a:t>false doctrines any longer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b="17401"/>
          <a:stretch>
            <a:fillRect/>
          </a:stretch>
        </p:blipFill>
        <p:spPr bwMode="auto">
          <a:xfrm>
            <a:off x="3753323" y="2565779"/>
            <a:ext cx="7847862" cy="42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775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318174" cy="1325563"/>
          </a:xfrm>
        </p:spPr>
        <p:txBody>
          <a:bodyPr/>
          <a:lstStyle/>
          <a:p>
            <a:r>
              <a:rPr lang="en-US" dirty="0"/>
              <a:t> What is the CHURCH?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0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 What is the </a:t>
            </a:r>
            <a:r>
              <a:rPr lang="en-US" sz="4400" dirty="0"/>
              <a:t>CHURCH?</a:t>
            </a:r>
            <a:r>
              <a:rPr lang="en-US" dirty="0"/>
              <a:t>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40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OCAL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en-US" sz="40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ATHERING</a:t>
            </a:r>
            <a:endParaRPr lang="en-US" sz="4000" dirty="0">
              <a:effectLst>
                <a:glow rad="127000">
                  <a:srgbClr val="FF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887" y="1107574"/>
            <a:ext cx="7339925" cy="57504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353787"/>
            <a:ext cx="5849471" cy="4823176"/>
          </a:xfrm>
        </p:spPr>
        <p:txBody>
          <a:bodyPr/>
          <a:lstStyle/>
          <a:p>
            <a:pPr marL="0" indent="0">
              <a:buNone/>
            </a:pPr>
            <a:r>
              <a:rPr lang="en-US" baseline="30000" dirty="0"/>
              <a:t>1 Timothy 1:3</a:t>
            </a:r>
            <a:r>
              <a:rPr lang="en-US" dirty="0"/>
              <a:t> As I urged you when I went into Macedonia, stay there </a:t>
            </a:r>
            <a:r>
              <a:rPr lang="en-US" b="1" dirty="0">
                <a:solidFill>
                  <a:srgbClr val="FFFF00"/>
                </a:solidFill>
              </a:rPr>
              <a:t>in Ephesus </a:t>
            </a:r>
            <a:r>
              <a:rPr lang="en-US" dirty="0"/>
              <a:t>so that you may command certain men not to teach false doctrines any longer</a:t>
            </a:r>
          </a:p>
        </p:txBody>
      </p:sp>
      <p:sp>
        <p:nvSpPr>
          <p:cNvPr id="5" name="Oval 4"/>
          <p:cNvSpPr/>
          <p:nvPr/>
        </p:nvSpPr>
        <p:spPr>
          <a:xfrm>
            <a:off x="6858000" y="3448050"/>
            <a:ext cx="285750" cy="266700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28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 What is the </a:t>
            </a:r>
            <a:r>
              <a:rPr lang="en-US" sz="4400" dirty="0"/>
              <a:t>CHURCH?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4000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OD’S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40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OUSEHOLD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495313"/>
            <a:ext cx="8296614" cy="4681650"/>
          </a:xfrm>
        </p:spPr>
        <p:txBody>
          <a:bodyPr/>
          <a:lstStyle/>
          <a:p>
            <a:r>
              <a:rPr lang="en-US" baseline="30000" dirty="0"/>
              <a:t>1 Tim 3:14</a:t>
            </a:r>
            <a:r>
              <a:rPr lang="en-US" dirty="0"/>
              <a:t> ... I am writing you these instructions so that,  </a:t>
            </a:r>
            <a:r>
              <a:rPr lang="en-US" baseline="30000" dirty="0"/>
              <a:t>15</a:t>
            </a:r>
            <a:r>
              <a:rPr lang="en-US" dirty="0"/>
              <a:t> if I am delayed, you will know how people ought to conduct themselves in </a:t>
            </a:r>
            <a:r>
              <a:rPr lang="en-US" b="1" dirty="0">
                <a:solidFill>
                  <a:srgbClr val="FFFF00"/>
                </a:solidFill>
              </a:rPr>
              <a:t>God's household</a:t>
            </a:r>
            <a:r>
              <a:rPr lang="en-US" dirty="0"/>
              <a:t>, which is the </a:t>
            </a:r>
            <a:r>
              <a:rPr lang="en-US" b="1" dirty="0"/>
              <a:t>church</a:t>
            </a:r>
            <a:r>
              <a:rPr lang="en-US" dirty="0"/>
              <a:t> of the living God, the </a:t>
            </a:r>
            <a:r>
              <a:rPr lang="en-US" b="1" dirty="0"/>
              <a:t>pillar</a:t>
            </a:r>
            <a:r>
              <a:rPr lang="en-US" dirty="0"/>
              <a:t> and </a:t>
            </a:r>
            <a:r>
              <a:rPr lang="en-US" b="1" dirty="0"/>
              <a:t>foundation</a:t>
            </a:r>
            <a:r>
              <a:rPr lang="en-US" dirty="0"/>
              <a:t> of the </a:t>
            </a:r>
            <a:r>
              <a:rPr lang="en-US" b="1" dirty="0"/>
              <a:t>truth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8359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 What is the </a:t>
            </a:r>
            <a:r>
              <a:rPr lang="en-US" sz="4400" dirty="0"/>
              <a:t>CHURCH? Of the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sz="42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IVING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en-US" sz="42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endParaRPr lang="en-US" sz="4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495313"/>
            <a:ext cx="8296614" cy="4681650"/>
          </a:xfrm>
        </p:spPr>
        <p:txBody>
          <a:bodyPr/>
          <a:lstStyle/>
          <a:p>
            <a:r>
              <a:rPr lang="en-US" baseline="30000" dirty="0"/>
              <a:t>1 Tim 3:14</a:t>
            </a:r>
            <a:r>
              <a:rPr lang="en-US" dirty="0"/>
              <a:t> ... I am writing you these instructions so that,  </a:t>
            </a:r>
            <a:r>
              <a:rPr lang="en-US" baseline="30000" dirty="0"/>
              <a:t>15</a:t>
            </a:r>
            <a:r>
              <a:rPr lang="en-US" dirty="0"/>
              <a:t> if I am delayed, you will know how people ought to conduct themselves in God's household, which is the </a:t>
            </a:r>
            <a:r>
              <a:rPr lang="en-US" dirty="0">
                <a:solidFill>
                  <a:srgbClr val="FFFF00"/>
                </a:solidFill>
              </a:rPr>
              <a:t>church of the living God</a:t>
            </a:r>
            <a:r>
              <a:rPr lang="en-US" dirty="0"/>
              <a:t>, the pillar and foundation of the truth. </a:t>
            </a:r>
          </a:p>
        </p:txBody>
      </p:sp>
    </p:spTree>
    <p:extLst>
      <p:ext uri="{BB962C8B-B14F-4D97-AF65-F5344CB8AC3E}">
        <p14:creationId xmlns:p14="http://schemas.microsoft.com/office/powerpoint/2010/main" val="394739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495313"/>
            <a:ext cx="7458297" cy="4681650"/>
          </a:xfrm>
        </p:spPr>
        <p:txBody>
          <a:bodyPr/>
          <a:lstStyle/>
          <a:p>
            <a:r>
              <a:rPr lang="en-US" baseline="30000" dirty="0"/>
              <a:t>1:1 </a:t>
            </a:r>
            <a:r>
              <a:rPr lang="en-US" dirty="0">
                <a:solidFill>
                  <a:srgbClr val="FFFF00"/>
                </a:solidFill>
              </a:rPr>
              <a:t>Paul</a:t>
            </a:r>
            <a:r>
              <a:rPr lang="en-US" dirty="0"/>
              <a:t>, an apostle of Christ Jesus by the command of God our Savior and of Christ Jesus our hope,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462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 What is the </a:t>
            </a:r>
            <a:r>
              <a:rPr lang="en-US" sz="4400" dirty="0"/>
              <a:t>CHURCH?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40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ILLAR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4000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RUTH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495313"/>
            <a:ext cx="8311604" cy="4681650"/>
          </a:xfrm>
        </p:spPr>
        <p:txBody>
          <a:bodyPr/>
          <a:lstStyle/>
          <a:p>
            <a:r>
              <a:rPr lang="en-US" baseline="30000" dirty="0"/>
              <a:t>1 Tim 3:14</a:t>
            </a:r>
            <a:r>
              <a:rPr lang="en-US" dirty="0"/>
              <a:t> ... I am writing you these instructions so that,  </a:t>
            </a:r>
            <a:r>
              <a:rPr lang="en-US" baseline="30000" dirty="0"/>
              <a:t>15</a:t>
            </a:r>
            <a:r>
              <a:rPr lang="en-US" dirty="0"/>
              <a:t> if I am delayed, you will know how people ought to conduct themselves in God's household, which is the church of the living God, </a:t>
            </a:r>
            <a:r>
              <a:rPr lang="en-US" dirty="0">
                <a:solidFill>
                  <a:srgbClr val="FFFF00"/>
                </a:solidFill>
              </a:rPr>
              <a:t>the pillar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 foundation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of the truth</a:t>
            </a:r>
            <a:r>
              <a:rPr lang="en-US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45215"/>
          <a:stretch/>
        </p:blipFill>
        <p:spPr>
          <a:xfrm>
            <a:off x="7811658" y="704850"/>
            <a:ext cx="4494642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452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 What is the </a:t>
            </a:r>
            <a:r>
              <a:rPr lang="en-US" sz="4400" dirty="0"/>
              <a:t>CHURCH?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 of 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495313"/>
            <a:ext cx="8304436" cy="4681650"/>
          </a:xfrm>
        </p:spPr>
        <p:txBody>
          <a:bodyPr/>
          <a:lstStyle/>
          <a:p>
            <a:r>
              <a:rPr lang="en-US" baseline="30000" dirty="0"/>
              <a:t>1 Tim 3:14</a:t>
            </a:r>
            <a:r>
              <a:rPr lang="en-US" dirty="0"/>
              <a:t> ... I am writing you these instructions so that,  </a:t>
            </a:r>
            <a:r>
              <a:rPr lang="en-US" baseline="30000" dirty="0"/>
              <a:t>15</a:t>
            </a:r>
            <a:r>
              <a:rPr lang="en-US" dirty="0"/>
              <a:t> if I am delayed, you will know how people ought to conduct themselves in God's household, which is the church of the living God, the pillar and </a:t>
            </a:r>
            <a:r>
              <a:rPr lang="en-US" dirty="0">
                <a:solidFill>
                  <a:srgbClr val="FFFF00"/>
                </a:solidFill>
              </a:rPr>
              <a:t>foundation of the truth</a:t>
            </a:r>
            <a:r>
              <a:rPr lang="en-US" dirty="0"/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9338"/>
          <a:stretch/>
        </p:blipFill>
        <p:spPr>
          <a:xfrm>
            <a:off x="0" y="4785085"/>
            <a:ext cx="12480006" cy="20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23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QUESTION of the 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2622429"/>
            <a:ext cx="8417510" cy="3554533"/>
          </a:xfrm>
        </p:spPr>
        <p:txBody>
          <a:bodyPr/>
          <a:lstStyle/>
          <a:p>
            <a:pPr marL="0" indent="0">
              <a:buNone/>
            </a:pPr>
            <a:r>
              <a:rPr lang="en-US" sz="8800" dirty="0"/>
              <a:t> What is “Truth?”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14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078" y="1624489"/>
            <a:ext cx="4246140" cy="5233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Two-fold Answer: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7889618" cy="482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1-The </a:t>
            </a:r>
            <a:r>
              <a:rPr lang="en-US" sz="6000" u="sng" dirty="0"/>
              <a:t>LIVING</a:t>
            </a:r>
            <a:r>
              <a:rPr lang="en-US" sz="6000" dirty="0"/>
              <a:t> WORD!</a:t>
            </a:r>
          </a:p>
          <a:p>
            <a:r>
              <a:rPr lang="en-US" b="0" dirty="0"/>
              <a:t>Jesus answered, </a:t>
            </a: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"</a:t>
            </a:r>
            <a:r>
              <a:rPr lang="en-US" dirty="0">
                <a:solidFill>
                  <a:srgbClr val="FFFF00"/>
                </a:solidFill>
              </a:rPr>
              <a:t>I am</a:t>
            </a:r>
            <a:r>
              <a:rPr lang="en-US" dirty="0"/>
              <a:t> </a:t>
            </a:r>
            <a:r>
              <a:rPr lang="en-US" b="0" dirty="0"/>
              <a:t>the way and </a:t>
            </a:r>
            <a:r>
              <a:rPr lang="en-US" dirty="0">
                <a:solidFill>
                  <a:srgbClr val="FFFF00"/>
                </a:solidFill>
              </a:rPr>
              <a:t>the truth</a:t>
            </a:r>
            <a:r>
              <a:rPr lang="en-US" b="0" dirty="0"/>
              <a:t> and the life. No one comes to the Father except through me. (John 14:6</a:t>
            </a:r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62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Two-fold Answer: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7889618" cy="4823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2-The </a:t>
            </a:r>
            <a:r>
              <a:rPr lang="en-US" sz="6000" u="sng" dirty="0"/>
              <a:t>WRITTEN</a:t>
            </a:r>
            <a:r>
              <a:rPr lang="en-US" sz="6000" dirty="0"/>
              <a:t> WORD!</a:t>
            </a:r>
          </a:p>
          <a:p>
            <a:r>
              <a:rPr lang="en-US" b="0" dirty="0">
                <a:solidFill>
                  <a:schemeClr val="bg1">
                    <a:lumMod val="65000"/>
                  </a:schemeClr>
                </a:solidFill>
              </a:rPr>
              <a:t>[Jesus prayed,] "</a:t>
            </a:r>
            <a:r>
              <a:rPr lang="en-US" b="0" dirty="0"/>
              <a:t>Sanctify them by the truth; </a:t>
            </a:r>
            <a:r>
              <a:rPr lang="en-US" dirty="0">
                <a:solidFill>
                  <a:srgbClr val="FFFF00"/>
                </a:solidFill>
              </a:rPr>
              <a:t>your word is truth </a:t>
            </a:r>
            <a:r>
              <a:rPr lang="en-US" b="0" dirty="0"/>
              <a:t>(John 17:17)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7309" y="3491344"/>
            <a:ext cx="13743709" cy="47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Two-fold Answer: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58" y="1220128"/>
            <a:ext cx="3205654" cy="508833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35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Two-fold Answer: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58" y="1220128"/>
            <a:ext cx="3205654" cy="5088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777" y="1197005"/>
            <a:ext cx="3284624" cy="521368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49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Two-fold Answer: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58" y="1220128"/>
            <a:ext cx="3205654" cy="50883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777" y="1197005"/>
            <a:ext cx="3284624" cy="5213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3541" y="1569754"/>
            <a:ext cx="4321837" cy="42082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518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with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8027640" cy="4823176"/>
          </a:xfrm>
        </p:spPr>
        <p:txBody>
          <a:bodyPr/>
          <a:lstStyle/>
          <a:p>
            <a:pPr marL="569913" indent="-569913">
              <a:buAutoNum type="arabicPeriod"/>
            </a:pPr>
            <a:r>
              <a:rPr lang="en-US" dirty="0"/>
              <a:t>From Paul’s Life --No one is too </a:t>
            </a:r>
            <a:br>
              <a:rPr lang="en-US" dirty="0"/>
            </a:br>
            <a:r>
              <a:rPr lang="en-US" dirty="0"/>
              <a:t>deplorable for God and no one is</a:t>
            </a:r>
            <a:br>
              <a:rPr lang="en-US" dirty="0"/>
            </a:br>
            <a:r>
              <a:rPr lang="en-US" dirty="0"/>
              <a:t>irredeemable by God. </a:t>
            </a:r>
          </a:p>
          <a:p>
            <a:pPr marL="742950" indent="-742950">
              <a:buAutoNum type="arabicPeriod"/>
            </a:pPr>
            <a:endParaRPr lang="en-US" dirty="0"/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24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with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8027640" cy="4823176"/>
          </a:xfrm>
        </p:spPr>
        <p:txBody>
          <a:bodyPr/>
          <a:lstStyle/>
          <a:p>
            <a:pPr marL="569913" indent="-569913">
              <a:buAutoNum type="arabicPeriod"/>
            </a:pPr>
            <a:r>
              <a:rPr lang="en-US" dirty="0"/>
              <a:t>From Paul’s Life --No one is too </a:t>
            </a:r>
            <a:br>
              <a:rPr lang="en-US" dirty="0"/>
            </a:br>
            <a:r>
              <a:rPr lang="en-US" dirty="0"/>
              <a:t>deplorable for God and no one is</a:t>
            </a:r>
            <a:br>
              <a:rPr lang="en-US" dirty="0"/>
            </a:br>
            <a:r>
              <a:rPr lang="en-US" dirty="0"/>
              <a:t>irredeemable by God. </a:t>
            </a:r>
          </a:p>
          <a:p>
            <a:pPr marL="569913" indent="-569913">
              <a:buAutoNum type="arabicPeriod"/>
            </a:pPr>
            <a:r>
              <a:rPr lang="en-US" dirty="0"/>
              <a:t>From Timothy’s Life --No one is too </a:t>
            </a:r>
            <a:br>
              <a:rPr lang="en-US" dirty="0"/>
            </a:br>
            <a:r>
              <a:rPr lang="en-US" dirty="0"/>
              <a:t>young to serve God.</a:t>
            </a:r>
          </a:p>
          <a:p>
            <a:pPr marL="742950" indent="-742950">
              <a:buAutoNum type="arabicPeriod"/>
            </a:pPr>
            <a:endParaRPr lang="en-US" dirty="0"/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200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--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187355"/>
            <a:ext cx="8079399" cy="4989608"/>
          </a:xfrm>
        </p:spPr>
        <p:txBody>
          <a:bodyPr/>
          <a:lstStyle/>
          <a:p>
            <a:r>
              <a:rPr lang="en-US" baseline="30000" dirty="0"/>
              <a:t>Phi 3:4</a:t>
            </a:r>
            <a:r>
              <a:rPr lang="en-US" dirty="0"/>
              <a:t> ... If anyone else thinks he has reasons to put confidence in the flesh, I have more:  </a:t>
            </a:r>
            <a:r>
              <a:rPr lang="en-US" baseline="30000" dirty="0"/>
              <a:t>5</a:t>
            </a:r>
            <a:r>
              <a:rPr lang="en-US" dirty="0"/>
              <a:t> circumcised on the eighth day,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of the people of Israel</a:t>
            </a:r>
            <a:r>
              <a:rPr lang="en-US" dirty="0">
                <a:solidFill>
                  <a:srgbClr val="FFFF00"/>
                </a:solidFill>
              </a:rPr>
              <a:t>, of the tribe of Benjamin, a Hebrew of Hebrews</a:t>
            </a:r>
            <a:r>
              <a:rPr lang="en-US" dirty="0"/>
              <a:t>; in regard to the law, a Pharisee;  </a:t>
            </a:r>
            <a:r>
              <a:rPr lang="en-US" baseline="30000" dirty="0"/>
              <a:t>6</a:t>
            </a:r>
            <a:r>
              <a:rPr lang="en-US" dirty="0"/>
              <a:t> as for zeal, persecuting the church; as for legalistic righteousness, faultless. </a:t>
            </a:r>
            <a:br>
              <a:rPr lang="en-US" dirty="0"/>
            </a:br>
            <a:r>
              <a:rPr lang="en-US" dirty="0"/>
              <a:t> </a:t>
            </a:r>
            <a:r>
              <a:rPr lang="en-US" baseline="30000" dirty="0"/>
              <a:t>7</a:t>
            </a:r>
            <a:r>
              <a:rPr lang="en-US" dirty="0"/>
              <a:t> But whatever was to my profit I now consider loss for the sake of Christ.</a:t>
            </a:r>
          </a:p>
          <a:p>
            <a:pPr marL="0" indent="0">
              <a:buNone/>
            </a:pPr>
            <a:r>
              <a:rPr lang="en-US" b="0" i="0" u="none" strike="noStrike" baseline="0" dirty="0"/>
              <a:t> </a:t>
            </a:r>
            <a:r>
              <a:rPr lang="en-US" dirty="0"/>
              <a:t>(Phi 3:4-7 NIV)</a:t>
            </a:r>
          </a:p>
        </p:txBody>
      </p:sp>
    </p:spTree>
    <p:extLst>
      <p:ext uri="{BB962C8B-B14F-4D97-AF65-F5344CB8AC3E}">
        <p14:creationId xmlns:p14="http://schemas.microsoft.com/office/powerpoint/2010/main" val="2294265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this with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30" y="1353787"/>
            <a:ext cx="8027640" cy="4823176"/>
          </a:xfrm>
        </p:spPr>
        <p:txBody>
          <a:bodyPr/>
          <a:lstStyle/>
          <a:p>
            <a:pPr marL="569913" indent="-569913">
              <a:buAutoNum type="arabicPeriod"/>
            </a:pPr>
            <a:r>
              <a:rPr lang="en-US" dirty="0"/>
              <a:t>From Paul’s Life --No one is too </a:t>
            </a:r>
            <a:br>
              <a:rPr lang="en-US" dirty="0"/>
            </a:br>
            <a:r>
              <a:rPr lang="en-US" dirty="0"/>
              <a:t>deplorable for God and no one is</a:t>
            </a:r>
            <a:br>
              <a:rPr lang="en-US" dirty="0"/>
            </a:br>
            <a:r>
              <a:rPr lang="en-US" dirty="0"/>
              <a:t>irredeemable by God. </a:t>
            </a:r>
          </a:p>
          <a:p>
            <a:pPr marL="569913" indent="-569913">
              <a:buAutoNum type="arabicPeriod"/>
            </a:pPr>
            <a:r>
              <a:rPr lang="en-US" dirty="0"/>
              <a:t>From Timothy’s Life --No one is too </a:t>
            </a:r>
            <a:br>
              <a:rPr lang="en-US" dirty="0"/>
            </a:br>
            <a:r>
              <a:rPr lang="en-US" dirty="0"/>
              <a:t>young to serve God.</a:t>
            </a:r>
          </a:p>
          <a:p>
            <a:pPr marL="569913" indent="-569913">
              <a:buAutoNum type="arabicPeriod"/>
            </a:pPr>
            <a:r>
              <a:rPr lang="en-US" dirty="0"/>
              <a:t>From the Church--The true Church is built on the Truth of God’s Word.  </a:t>
            </a:r>
            <a:r>
              <a:rPr lang="en-US" i="1" dirty="0"/>
              <a:t>So get into the Word!</a:t>
            </a:r>
          </a:p>
          <a:p>
            <a:pPr marL="742950" indent="-742950">
              <a:buAutoNum type="arabicPeriod"/>
            </a:pPr>
            <a:endParaRPr lang="en-US" dirty="0"/>
          </a:p>
          <a:p>
            <a:pPr marL="742950" indent="-7429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46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34074" y="1518147"/>
            <a:ext cx="6448301" cy="451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>
                <a:solidFill>
                  <a:schemeClr val="bg1"/>
                </a:solidFill>
              </a:rPr>
              <a:t>Let’s Pray!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73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--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187355"/>
            <a:ext cx="8079399" cy="4989608"/>
          </a:xfrm>
        </p:spPr>
        <p:txBody>
          <a:bodyPr/>
          <a:lstStyle/>
          <a:p>
            <a:r>
              <a:rPr lang="en-US" baseline="30000" dirty="0"/>
              <a:t>Phi 3:4</a:t>
            </a:r>
            <a:r>
              <a:rPr lang="en-US" dirty="0"/>
              <a:t> ... If anyone else thinks he has reasons to put confidence in the flesh, I have more:  </a:t>
            </a:r>
            <a:r>
              <a:rPr lang="en-US" baseline="30000" dirty="0"/>
              <a:t>5</a:t>
            </a:r>
            <a:r>
              <a:rPr lang="en-US" dirty="0"/>
              <a:t> circumcised on the eighth day, of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people of Israel, of the tribe of Benjamin, a Hebrew of Hebrews</a:t>
            </a:r>
            <a:r>
              <a:rPr lang="en-US" dirty="0"/>
              <a:t>; in regard to the law,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a Pharisee</a:t>
            </a:r>
            <a:r>
              <a:rPr lang="en-US" dirty="0"/>
              <a:t>;  </a:t>
            </a:r>
            <a:r>
              <a:rPr lang="en-US" baseline="30000" dirty="0"/>
              <a:t>6</a:t>
            </a:r>
            <a:r>
              <a:rPr lang="en-US" dirty="0"/>
              <a:t> as for zeal, persecuting the church; as for legalistic righteousness, faultless. </a:t>
            </a:r>
            <a:br>
              <a:rPr lang="en-US" dirty="0"/>
            </a:br>
            <a:r>
              <a:rPr lang="en-US" dirty="0"/>
              <a:t> </a:t>
            </a:r>
            <a:r>
              <a:rPr lang="en-US" baseline="30000" dirty="0"/>
              <a:t>7</a:t>
            </a:r>
            <a:r>
              <a:rPr lang="en-US" dirty="0"/>
              <a:t> But whatever was to my profit I now consider loss for the sake of Christ.</a:t>
            </a:r>
          </a:p>
          <a:p>
            <a:pPr marL="0" indent="0">
              <a:buNone/>
            </a:pPr>
            <a:r>
              <a:rPr lang="en-US" b="0" i="0" u="none" strike="noStrike" baseline="0" dirty="0"/>
              <a:t> </a:t>
            </a:r>
            <a:r>
              <a:rPr lang="en-US" dirty="0"/>
              <a:t>(Phi 3:4-7 NIV)</a:t>
            </a:r>
          </a:p>
        </p:txBody>
      </p:sp>
    </p:spTree>
    <p:extLst>
      <p:ext uri="{BB962C8B-B14F-4D97-AF65-F5344CB8AC3E}">
        <p14:creationId xmlns:p14="http://schemas.microsoft.com/office/powerpoint/2010/main" val="143211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--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187355"/>
            <a:ext cx="8079399" cy="4989608"/>
          </a:xfrm>
        </p:spPr>
        <p:txBody>
          <a:bodyPr/>
          <a:lstStyle/>
          <a:p>
            <a:r>
              <a:rPr lang="en-US" baseline="30000" dirty="0"/>
              <a:t>Phi 3:4</a:t>
            </a:r>
            <a:r>
              <a:rPr lang="en-US" dirty="0"/>
              <a:t> ... If anyone else thinks he has reasons to put confidence in the flesh, I have more:  </a:t>
            </a:r>
            <a:r>
              <a:rPr lang="en-US" baseline="30000" dirty="0"/>
              <a:t>5</a:t>
            </a:r>
            <a:r>
              <a:rPr lang="en-US" dirty="0"/>
              <a:t> circumcised on the eighth day, of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people of Israel, of the tribe of Benjamin, a Hebrew of Hebrews</a:t>
            </a:r>
            <a:r>
              <a:rPr lang="en-US" dirty="0"/>
              <a:t>; in regard to the law,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 Pharisee</a:t>
            </a:r>
            <a:r>
              <a:rPr lang="en-US" dirty="0"/>
              <a:t>;  </a:t>
            </a:r>
            <a:r>
              <a:rPr lang="en-US" baseline="30000" dirty="0"/>
              <a:t>6</a:t>
            </a:r>
            <a:r>
              <a:rPr lang="en-US" dirty="0"/>
              <a:t> as for zeal,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persecuting</a:t>
            </a:r>
            <a:r>
              <a:rPr lang="en-US" dirty="0">
                <a:solidFill>
                  <a:srgbClr val="FFFF00"/>
                </a:solidFill>
              </a:rPr>
              <a:t> the church</a:t>
            </a:r>
            <a:r>
              <a:rPr lang="en-US" dirty="0"/>
              <a:t>; as for legalistic righteousness, faultless. </a:t>
            </a:r>
            <a:br>
              <a:rPr lang="en-US" dirty="0"/>
            </a:br>
            <a:r>
              <a:rPr lang="en-US" dirty="0"/>
              <a:t> </a:t>
            </a:r>
            <a:r>
              <a:rPr lang="en-US" baseline="30000" dirty="0"/>
              <a:t>7</a:t>
            </a:r>
            <a:r>
              <a:rPr lang="en-US" dirty="0"/>
              <a:t> But whatever was to my profit I now consider loss for the sake of Christ.</a:t>
            </a:r>
          </a:p>
          <a:p>
            <a:pPr marL="0" indent="0">
              <a:buNone/>
            </a:pPr>
            <a:r>
              <a:rPr lang="en-US" b="0" i="0" u="none" strike="noStrike" baseline="0" dirty="0"/>
              <a:t> </a:t>
            </a:r>
            <a:r>
              <a:rPr lang="en-US" dirty="0"/>
              <a:t>(Phi 3:4-7 NIV)</a:t>
            </a:r>
          </a:p>
        </p:txBody>
      </p:sp>
    </p:spTree>
    <p:extLst>
      <p:ext uri="{BB962C8B-B14F-4D97-AF65-F5344CB8AC3E}">
        <p14:creationId xmlns:p14="http://schemas.microsoft.com/office/powerpoint/2010/main" val="33072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--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187355"/>
            <a:ext cx="8079399" cy="4989608"/>
          </a:xfrm>
        </p:spPr>
        <p:txBody>
          <a:bodyPr/>
          <a:lstStyle/>
          <a:p>
            <a:r>
              <a:rPr lang="en-US" baseline="30000" dirty="0"/>
              <a:t>Phi 3:4</a:t>
            </a:r>
            <a:r>
              <a:rPr lang="en-US" dirty="0"/>
              <a:t> ... If anyone else thinks he has reasons to put confidence in the flesh, I have more:  </a:t>
            </a:r>
            <a:r>
              <a:rPr lang="en-US" baseline="30000" dirty="0"/>
              <a:t>5</a:t>
            </a:r>
            <a:r>
              <a:rPr lang="en-US" dirty="0"/>
              <a:t> circumcised on the eighth day, of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people of Israel, of the tribe of Benjamin, a Hebrew of Hebrews</a:t>
            </a:r>
            <a:r>
              <a:rPr lang="en-US" dirty="0"/>
              <a:t>; in regard to the law,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 Pharisee</a:t>
            </a:r>
            <a:r>
              <a:rPr lang="en-US" dirty="0"/>
              <a:t>;  </a:t>
            </a:r>
            <a:r>
              <a:rPr lang="en-US" baseline="30000" dirty="0"/>
              <a:t>6</a:t>
            </a:r>
            <a:r>
              <a:rPr lang="en-US" dirty="0"/>
              <a:t> as for zeal,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persecuting the church</a:t>
            </a:r>
            <a:r>
              <a:rPr lang="en-US" dirty="0"/>
              <a:t>; as for 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legalistic</a:t>
            </a:r>
            <a:r>
              <a:rPr lang="en-US" dirty="0"/>
              <a:t> righteousness, faultless. </a:t>
            </a:r>
            <a:br>
              <a:rPr lang="en-US" dirty="0"/>
            </a:br>
            <a:r>
              <a:rPr lang="en-US" dirty="0"/>
              <a:t> </a:t>
            </a:r>
            <a:r>
              <a:rPr lang="en-US" baseline="30000" dirty="0"/>
              <a:t>7</a:t>
            </a:r>
            <a:r>
              <a:rPr lang="en-US" dirty="0"/>
              <a:t> But whatever was to my profit I now consider loss for the sake of Christ.</a:t>
            </a:r>
          </a:p>
          <a:p>
            <a:pPr marL="0" indent="0">
              <a:buNone/>
            </a:pPr>
            <a:r>
              <a:rPr lang="en-US" b="0" i="0" u="none" strike="noStrike" baseline="0" dirty="0"/>
              <a:t> </a:t>
            </a:r>
            <a:r>
              <a:rPr lang="en-US" dirty="0"/>
              <a:t>(Phi 3:4-7 NIV)</a:t>
            </a:r>
          </a:p>
        </p:txBody>
      </p:sp>
    </p:spTree>
    <p:extLst>
      <p:ext uri="{BB962C8B-B14F-4D97-AF65-F5344CB8AC3E}">
        <p14:creationId xmlns:p14="http://schemas.microsoft.com/office/powerpoint/2010/main" val="332462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0498"/>
          <a:stretch/>
        </p:blipFill>
        <p:spPr>
          <a:xfrm>
            <a:off x="6334267" y="172528"/>
            <a:ext cx="5967001" cy="668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This Guy Paul?  -- </a:t>
            </a:r>
            <a:r>
              <a:rPr lang="en-US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u="sng" dirty="0">
                <a:effectLst>
                  <a:glow rad="1270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9" y="1187355"/>
            <a:ext cx="8079399" cy="4989608"/>
          </a:xfrm>
        </p:spPr>
        <p:txBody>
          <a:bodyPr/>
          <a:lstStyle/>
          <a:p>
            <a:r>
              <a:rPr lang="en-US" baseline="30000" dirty="0"/>
              <a:t>Phi 3:4</a:t>
            </a:r>
            <a:r>
              <a:rPr lang="en-US" dirty="0"/>
              <a:t> ... If anyone else thinks he has reasons to put confidence in the flesh, I have more:  </a:t>
            </a:r>
            <a:r>
              <a:rPr lang="en-US" baseline="30000" dirty="0"/>
              <a:t>5</a:t>
            </a:r>
            <a:r>
              <a:rPr lang="en-US" dirty="0"/>
              <a:t> circumcised on the eighth day, of the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people of Israel, of the tribe of Benjamin, a Hebrew of Hebrews</a:t>
            </a:r>
            <a:r>
              <a:rPr lang="en-US" dirty="0"/>
              <a:t>; in regard to the law,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a Pharisee</a:t>
            </a:r>
            <a:r>
              <a:rPr lang="en-US" dirty="0"/>
              <a:t>;  </a:t>
            </a:r>
            <a:r>
              <a:rPr lang="en-US" baseline="30000" dirty="0"/>
              <a:t>6</a:t>
            </a:r>
            <a:r>
              <a:rPr lang="en-US" dirty="0"/>
              <a:t> as for zeal,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persecuting the church</a:t>
            </a:r>
            <a:r>
              <a:rPr lang="en-US" dirty="0"/>
              <a:t>; as for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effectLst>
                  <a:glow rad="127000">
                    <a:srgbClr val="C00000">
                      <a:alpha val="0"/>
                    </a:srgbClr>
                  </a:glow>
                </a:effectLst>
              </a:rPr>
              <a:t>legalistic</a:t>
            </a:r>
            <a:r>
              <a:rPr lang="en-US" dirty="0"/>
              <a:t> righteousness, faultless.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 </a:t>
            </a:r>
            <a:r>
              <a:rPr lang="en-US" baseline="30000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7</a:t>
            </a:r>
            <a:r>
              <a:rPr lang="en-US" dirty="0">
                <a:solidFill>
                  <a:srgbClr val="FFFF00"/>
                </a:solidFill>
                <a:effectLst>
                  <a:glow rad="127000">
                    <a:srgbClr val="C00000"/>
                  </a:glow>
                </a:effectLst>
              </a:rPr>
              <a:t> But whatever was to my profit I now consider loss for the sake of Christ.</a:t>
            </a:r>
          </a:p>
          <a:p>
            <a:pPr marL="0" indent="0">
              <a:buNone/>
            </a:pPr>
            <a:r>
              <a:rPr lang="en-US" b="0" i="0" u="none" strike="noStrike" baseline="0" dirty="0"/>
              <a:t> </a:t>
            </a:r>
            <a:r>
              <a:rPr lang="en-US" dirty="0"/>
              <a:t>(Phi 3:4-7 NIV)</a:t>
            </a:r>
          </a:p>
        </p:txBody>
      </p:sp>
    </p:spTree>
    <p:extLst>
      <p:ext uri="{BB962C8B-B14F-4D97-AF65-F5344CB8AC3E}">
        <p14:creationId xmlns:p14="http://schemas.microsoft.com/office/powerpoint/2010/main" val="1964599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2873</Words>
  <Application>Microsoft Office PowerPoint</Application>
  <PresentationFormat>Widescreen</PresentationFormat>
  <Paragraphs>162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Arial Narrow</vt:lpstr>
      <vt:lpstr>Arial Rounded MT Bold</vt:lpstr>
      <vt:lpstr>Broadway</vt:lpstr>
      <vt:lpstr>Calibri</vt:lpstr>
      <vt:lpstr>Office Theme</vt:lpstr>
      <vt:lpstr>PowerPoint Presentation</vt:lpstr>
      <vt:lpstr>A Study of 1 Timothy</vt:lpstr>
      <vt:lpstr>1 Timothy</vt:lpstr>
      <vt:lpstr>Who is This Guy Paul?</vt:lpstr>
      <vt:lpstr>Who is This Guy Paul?  -- A JEW</vt:lpstr>
      <vt:lpstr>Who is This Guy Paul?  -- A JEW</vt:lpstr>
      <vt:lpstr>Who is This Guy Paul?  -- A JEW</vt:lpstr>
      <vt:lpstr>Who is This Guy Paul?  -- A JEW</vt:lpstr>
      <vt:lpstr>Who is This Guy Paul?  -- A JEW</vt:lpstr>
      <vt:lpstr>Who is This Guy Paul? A.K.A. SAUL</vt:lpstr>
      <vt:lpstr>Who is This Guy Paul? A.K.A. SAUL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  A CONVERT</vt:lpstr>
      <vt:lpstr>Who is This Guy Paul? AN APOSTLE</vt:lpstr>
      <vt:lpstr>Who is This Guy Paul? AN APOSTLE</vt:lpstr>
      <vt:lpstr>Who is This Guy Paul? AN APOSTLE</vt:lpstr>
      <vt:lpstr>Who is This Guy Paul? AN APOSTLE</vt:lpstr>
      <vt:lpstr>Who is This Guy Paul? A MISSIONARY</vt:lpstr>
      <vt:lpstr>Who is This Guy Paul? A MISSIONARY</vt:lpstr>
      <vt:lpstr>Who is This Guy Paul? A MISSIONARY</vt:lpstr>
      <vt:lpstr>Who is This Guy Paul? A MISSIONARY</vt:lpstr>
      <vt:lpstr>Who is This Guy Paul? A MISSIONARY</vt:lpstr>
      <vt:lpstr>Who is this Timothy?</vt:lpstr>
      <vt:lpstr>Who is this Timothy? HALF-JEW</vt:lpstr>
      <vt:lpstr>Who is this Timothy? A SPIRITUAL SON</vt:lpstr>
      <vt:lpstr>Who is this Timothy? APPROVED SON</vt:lpstr>
      <vt:lpstr>Who is this Timothy? YOUNG PASTOR</vt:lpstr>
      <vt:lpstr> What is the CHURCH?</vt:lpstr>
      <vt:lpstr> What is the CHURCH? LOCAL GATHERING</vt:lpstr>
      <vt:lpstr> What is the CHURCH? GOD’S HOUSEHOLD</vt:lpstr>
      <vt:lpstr> What is the CHURCH? Of the LIVING GOD</vt:lpstr>
      <vt:lpstr> What is the CHURCH? A PILLAR OF TRUTH</vt:lpstr>
      <vt:lpstr> What is the CHURCH? Foundation of T.</vt:lpstr>
      <vt:lpstr>Here’s the QUESTION of the Day:</vt:lpstr>
      <vt:lpstr>Two-fold Answer:</vt:lpstr>
      <vt:lpstr>Two-fold Answer:</vt:lpstr>
      <vt:lpstr>Two-fold Answer:</vt:lpstr>
      <vt:lpstr>Two-fold Answer:</vt:lpstr>
      <vt:lpstr>Two-fold Answer:</vt:lpstr>
      <vt:lpstr>Take this with you:</vt:lpstr>
      <vt:lpstr>Take this with you:</vt:lpstr>
      <vt:lpstr>Take this with you: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the MOST out of CHURCH</dc:title>
  <dc:creator>Dennis Henderson</dc:creator>
  <cp:lastModifiedBy>Dennis Henderson</cp:lastModifiedBy>
  <cp:revision>58</cp:revision>
  <dcterms:created xsi:type="dcterms:W3CDTF">2016-12-26T14:52:50Z</dcterms:created>
  <dcterms:modified xsi:type="dcterms:W3CDTF">2021-05-13T16:36:05Z</dcterms:modified>
</cp:coreProperties>
</file>