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9"/>
  </p:notesMasterIdLst>
  <p:sldIdLst>
    <p:sldId id="372" r:id="rId2"/>
    <p:sldId id="395" r:id="rId3"/>
    <p:sldId id="396" r:id="rId4"/>
    <p:sldId id="645" r:id="rId5"/>
    <p:sldId id="646" r:id="rId6"/>
    <p:sldId id="648" r:id="rId7"/>
    <p:sldId id="649" r:id="rId8"/>
    <p:sldId id="651" r:id="rId9"/>
    <p:sldId id="652" r:id="rId10"/>
    <p:sldId id="653" r:id="rId11"/>
    <p:sldId id="667" r:id="rId12"/>
    <p:sldId id="647" r:id="rId13"/>
    <p:sldId id="655" r:id="rId14"/>
    <p:sldId id="656" r:id="rId15"/>
    <p:sldId id="643" r:id="rId16"/>
    <p:sldId id="662" r:id="rId17"/>
    <p:sldId id="658" r:id="rId18"/>
    <p:sldId id="660" r:id="rId19"/>
    <p:sldId id="659" r:id="rId20"/>
    <p:sldId id="663" r:id="rId21"/>
    <p:sldId id="657" r:id="rId22"/>
    <p:sldId id="665" r:id="rId23"/>
    <p:sldId id="669" r:id="rId24"/>
    <p:sldId id="668" r:id="rId25"/>
    <p:sldId id="671" r:id="rId26"/>
    <p:sldId id="672" r:id="rId27"/>
    <p:sldId id="409"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59E9B"/>
    <a:srgbClr val="9FA789"/>
    <a:srgbClr val="F3EAD1"/>
    <a:srgbClr val="E6D29C"/>
    <a:srgbClr val="513007"/>
    <a:srgbClr val="7C480A"/>
    <a:srgbClr val="302427"/>
    <a:srgbClr val="201710"/>
    <a:srgbClr val="201D14"/>
    <a:srgbClr val="1B120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7" d="100"/>
          <a:sy n="77" d="100"/>
        </p:scale>
        <p:origin x="86" y="110"/>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66C89E4-86D9-41F6-88A4-C518B8050A7B}" type="datetimeFigureOut">
              <a:rPr lang="en-US" smtClean="0"/>
              <a:t>5/21/2021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6B46BE9-72BA-47B7-A34B-B0FF7424999F}" type="slidenum">
              <a:rPr lang="en-US" smtClean="0"/>
              <a:t>‹#›</a:t>
            </a:fld>
            <a:endParaRPr lang="en-US"/>
          </a:p>
        </p:txBody>
      </p:sp>
    </p:spTree>
    <p:extLst>
      <p:ext uri="{BB962C8B-B14F-4D97-AF65-F5344CB8AC3E}">
        <p14:creationId xmlns:p14="http://schemas.microsoft.com/office/powerpoint/2010/main" val="5234943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i1.pickpik.com/photos/95/54/526/crown-kings-bavaria-germany-preview.jpg"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i1.pickpik.com/photos/498/665/120/heart-valentine-s-day-hand-love-preview.jpg"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atermark.lovepik.com/photo/50083/4881.jpg_wh1200.jpg"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pixabay.com/photos/money-money-tower-coins-euro-2180330/"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atermark.lovepik.com/photo/50083/4881.jpg_wh1200.jpg"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pixabay.com/illustrations/panic-button-panic-button-emergency-1375952/" TargetMode="External"/><Relationship Id="rId2" Type="http://schemas.openxmlformats.org/officeDocument/2006/relationships/slide" Target="../slides/slide7.xml"/><Relationship Id="rId1" Type="http://schemas.openxmlformats.org/officeDocument/2006/relationships/notesMaster" Target="../notesMasters/notesMaster1.xml"/><Relationship Id="rId4" Type="http://schemas.openxmlformats.org/officeDocument/2006/relationships/hyperlink" Target="https://www.flickr.com/photos/elbragon/5455939124"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eaLnBrk="1" hangingPunct="1">
              <a:lnSpc>
                <a:spcPct val="80000"/>
              </a:lnSpc>
            </a:pPr>
            <a:r>
              <a:rPr lang="en-US" altLang="en-US" sz="800" b="1" dirty="0"/>
              <a:t>Copyright</a:t>
            </a:r>
            <a:r>
              <a:rPr lang="en-US" altLang="en-US" sz="800" dirty="0"/>
              <a:t> ©</a:t>
            </a:r>
            <a:r>
              <a:rPr lang="en-US" altLang="en-US" sz="800" dirty="0">
                <a:latin typeface="Symbol" panose="05050102010706020507" pitchFamily="18" charset="2"/>
              </a:rPr>
              <a:t> 2006-</a:t>
            </a:r>
            <a:r>
              <a:rPr lang="en-US" altLang="en-US" sz="800" dirty="0"/>
              <a:t>2021. All rights reserved.  Bible Point is a registered trademark of Dennis Henderson.  All  other trademarks acknowledged. </a:t>
            </a:r>
          </a:p>
          <a:p>
            <a:pPr lvl="1" eaLnBrk="1" hangingPunct="1">
              <a:lnSpc>
                <a:spcPct val="80000"/>
              </a:lnSpc>
            </a:pPr>
            <a:r>
              <a:rPr lang="en-US" altLang="en-US" sz="800" dirty="0"/>
              <a:t>Bible Point contains graphics from Bible Point artists.  These illustrations belong to Bible Point and the respective artists.  You may use the designs and illustrations for graphical illustration of lessons free and without special permission, provided they are not used in any way that maligns the Christian faith.  Furthermore, republication or production of any illustration by any other graphic service whether it be in book, in a machine-readable form, or in any other design resource is strictly prohibited.  Furthermore, they cannot be duplicated or resold as any other form of publishing, clip art, or graphic resource.  </a:t>
            </a:r>
          </a:p>
          <a:p>
            <a:pPr lvl="1" eaLnBrk="1" hangingPunct="1">
              <a:lnSpc>
                <a:spcPct val="80000"/>
              </a:lnSpc>
            </a:pPr>
            <a:endParaRPr lang="en-US" altLang="en-US" sz="800" dirty="0"/>
          </a:p>
          <a:p>
            <a:pPr lvl="1" eaLnBrk="1" hangingPunct="1">
              <a:lnSpc>
                <a:spcPct val="80000"/>
              </a:lnSpc>
            </a:pPr>
            <a:r>
              <a:rPr lang="en-US" altLang="en-US" sz="800" b="1" dirty="0"/>
              <a:t>So What does it mean?  </a:t>
            </a:r>
            <a:r>
              <a:rPr lang="en-US" altLang="en-US" sz="800" dirty="0"/>
              <a:t>(A simple  translations of the legal jargon)</a:t>
            </a:r>
            <a:endParaRPr lang="en-US" altLang="en-US" sz="800" b="1" dirty="0"/>
          </a:p>
          <a:p>
            <a:pPr lvl="1" eaLnBrk="1" hangingPunct="1">
              <a:lnSpc>
                <a:spcPct val="80000"/>
              </a:lnSpc>
            </a:pPr>
            <a:r>
              <a:rPr lang="en-US" altLang="en-US" sz="800" i="1" dirty="0"/>
              <a:t>So, if you don’t own the presentation(s), graphic(s), and text(s) how can you legally use them?  </a:t>
            </a:r>
            <a:r>
              <a:rPr lang="en-US" altLang="en-US" sz="800" dirty="0"/>
              <a:t>The purchase of the license allows you to use all the images in the product.  However, the actual ownership and copyright of the presentation(s), graphic(s), and text(s) remain the property of Bible Point and its licensors.  If you had plans on using this product in your “for sale” work—think again!</a:t>
            </a:r>
          </a:p>
          <a:p>
            <a:pPr lvl="1" eaLnBrk="1" hangingPunct="1">
              <a:lnSpc>
                <a:spcPct val="80000"/>
              </a:lnSpc>
            </a:pPr>
            <a:r>
              <a:rPr lang="en-US" altLang="en-US" sz="800" b="1" dirty="0"/>
              <a:t>License Agreement</a:t>
            </a:r>
          </a:p>
          <a:p>
            <a:pPr eaLnBrk="1" hangingPunct="1">
              <a:lnSpc>
                <a:spcPct val="80000"/>
              </a:lnSpc>
            </a:pPr>
            <a:r>
              <a:rPr lang="en-US" altLang="en-US" sz="800" b="1" dirty="0"/>
              <a:t>   Article 1:  License Grant</a:t>
            </a:r>
            <a:r>
              <a:rPr lang="en-US" altLang="en-US" sz="800" dirty="0"/>
              <a:t>  </a:t>
            </a:r>
          </a:p>
          <a:p>
            <a:pPr lvl="1" eaLnBrk="1" hangingPunct="1">
              <a:lnSpc>
                <a:spcPct val="80000"/>
              </a:lnSpc>
            </a:pPr>
            <a:r>
              <a:rPr lang="en-US" altLang="en-US" sz="800" dirty="0"/>
              <a:t>All the graphics and text in Bible Point presentations (excluding quotes from the Bible and stated sources) are the intellectual and real property of Bible Point and its licensors, and is protected by law, including United States copyright laws and international treaties.  Bible Point grants to you a license:</a:t>
            </a:r>
          </a:p>
          <a:p>
            <a:pPr lvl="1" eaLnBrk="1" hangingPunct="1">
              <a:lnSpc>
                <a:spcPct val="80000"/>
              </a:lnSpc>
            </a:pPr>
            <a:r>
              <a:rPr lang="en-US" altLang="en-US" sz="800" dirty="0"/>
              <a:t>1.  To use the presentation in a single church, single school, or single office of a Christian organization.</a:t>
            </a:r>
          </a:p>
          <a:p>
            <a:pPr lvl="1" eaLnBrk="1" hangingPunct="1">
              <a:lnSpc>
                <a:spcPct val="80000"/>
              </a:lnSpc>
            </a:pPr>
            <a:r>
              <a:rPr lang="en-US" altLang="en-US" sz="800" dirty="0"/>
              <a:t>2.  To make a single archival back-up copy of the program.</a:t>
            </a:r>
          </a:p>
          <a:p>
            <a:pPr lvl="1" eaLnBrk="1" hangingPunct="1">
              <a:lnSpc>
                <a:spcPct val="80000"/>
              </a:lnSpc>
            </a:pPr>
            <a:r>
              <a:rPr lang="en-US" altLang="en-US" sz="800" dirty="0"/>
              <a:t>3.  To modify the presentation(s) and merge with other presentations in a single church, school, or Christian organization. </a:t>
            </a:r>
          </a:p>
          <a:p>
            <a:pPr lvl="1" eaLnBrk="1" hangingPunct="1">
              <a:lnSpc>
                <a:spcPct val="80000"/>
              </a:lnSpc>
            </a:pPr>
            <a:r>
              <a:rPr lang="en-US" altLang="en-US" sz="800" dirty="0"/>
              <a:t>4.  To transfer to another party if that party agrees to accept the terms and conditions of this agreement, and you do not retain any copies of the presentation, whether printed, machine readable, modified, or merged form. </a:t>
            </a:r>
          </a:p>
          <a:p>
            <a:pPr lvl="1" eaLnBrk="1" hangingPunct="1">
              <a:lnSpc>
                <a:spcPct val="80000"/>
              </a:lnSpc>
            </a:pPr>
            <a:endParaRPr lang="en-US" altLang="en-US" sz="800" dirty="0"/>
          </a:p>
          <a:p>
            <a:pPr lvl="1" eaLnBrk="1" hangingPunct="1">
              <a:lnSpc>
                <a:spcPct val="80000"/>
              </a:lnSpc>
            </a:pPr>
            <a:r>
              <a:rPr lang="en-US" altLang="en-US" sz="800" b="1" dirty="0"/>
              <a:t>Article 2:  Terms</a:t>
            </a:r>
            <a:r>
              <a:rPr lang="en-US" altLang="en-US" sz="800" dirty="0"/>
              <a:t>  </a:t>
            </a:r>
          </a:p>
          <a:p>
            <a:pPr lvl="1" eaLnBrk="1" hangingPunct="1">
              <a:lnSpc>
                <a:spcPct val="80000"/>
              </a:lnSpc>
            </a:pPr>
            <a:r>
              <a:rPr lang="en-US" altLang="en-US" sz="800" dirty="0"/>
              <a:t>This license is effective until terminated.  You may terminate the license at any time by destroying the presentation(s), graphic(s), or text(s) together with all copies, modifications and merged portions in any form.  Bible Point may terminate your license if you fail to comply with this Agreement. You agree, upon such termination, for any reason, to destroy the presentation(s), graphics, and text(s) with all copies, modifications, and merged portions in any form. </a:t>
            </a:r>
          </a:p>
          <a:p>
            <a:pPr lvl="1" eaLnBrk="1" hangingPunct="1">
              <a:lnSpc>
                <a:spcPct val="80000"/>
              </a:lnSpc>
            </a:pPr>
            <a:endParaRPr lang="en-US" altLang="en-US" sz="800" dirty="0"/>
          </a:p>
          <a:p>
            <a:pPr lvl="1" eaLnBrk="1" hangingPunct="1">
              <a:lnSpc>
                <a:spcPct val="80000"/>
              </a:lnSpc>
            </a:pPr>
            <a:r>
              <a:rPr lang="en-US" altLang="en-US" sz="800" b="1" dirty="0"/>
              <a:t>Article 3: Disclaimers</a:t>
            </a:r>
            <a:r>
              <a:rPr lang="en-US" altLang="en-US" sz="800" dirty="0"/>
              <a:t> </a:t>
            </a:r>
          </a:p>
          <a:p>
            <a:pPr lvl="1" eaLnBrk="1" hangingPunct="1">
              <a:lnSpc>
                <a:spcPct val="80000"/>
              </a:lnSpc>
            </a:pPr>
            <a:r>
              <a:rPr lang="en-US" altLang="en-US" sz="800" dirty="0"/>
              <a:t>1.  Bible Point presentations, graphics, and texts are licensed to you As Is.  You, the consumer, bear the entire risk relating to the quality and performance of the presentation(s), graphic(s), or text(s).  In no event will Bible Point be liable for damages resulting from any defect.  </a:t>
            </a:r>
          </a:p>
          <a:p>
            <a:pPr lvl="1" eaLnBrk="1" hangingPunct="1">
              <a:lnSpc>
                <a:spcPct val="80000"/>
              </a:lnSpc>
            </a:pPr>
            <a:r>
              <a:rPr lang="en-US" altLang="en-US" sz="800" dirty="0"/>
              <a:t>2.  Thirty-day limited warrantee on disks.  Bible Point warrants the disks to be free of defects in material and workmanship under normal use for 30 days after purchase.  During the 30-day period you may return a defective presentation, graphic, or text with proof of purchase and it will be replaced without charge, unless the presentation is damaged by misuse.  </a:t>
            </a:r>
          </a:p>
          <a:p>
            <a:pPr lvl="1" eaLnBrk="1" hangingPunct="1">
              <a:lnSpc>
                <a:spcPct val="80000"/>
              </a:lnSpc>
            </a:pPr>
            <a:endParaRPr lang="en-US" altLang="en-US" sz="800" dirty="0"/>
          </a:p>
          <a:p>
            <a:pPr lvl="1" eaLnBrk="1" hangingPunct="1">
              <a:lnSpc>
                <a:spcPct val="80000"/>
              </a:lnSpc>
            </a:pPr>
            <a:r>
              <a:rPr lang="en-US" altLang="en-US" sz="800" b="1" dirty="0"/>
              <a:t>Article 4:  General</a:t>
            </a:r>
            <a:endParaRPr lang="en-US" altLang="en-US" sz="800" dirty="0"/>
          </a:p>
          <a:p>
            <a:pPr lvl="1" eaLnBrk="1" hangingPunct="1">
              <a:lnSpc>
                <a:spcPct val="80000"/>
              </a:lnSpc>
            </a:pPr>
            <a:r>
              <a:rPr lang="en-US" altLang="en-US" sz="800" dirty="0"/>
              <a:t>1.  You may not sub-license, assign, or transfer the license of the presentation(s), graphic(s), or text(s) except as provided by this Agreement.   </a:t>
            </a:r>
          </a:p>
          <a:p>
            <a:pPr lvl="1" eaLnBrk="1" hangingPunct="1">
              <a:lnSpc>
                <a:spcPct val="80000"/>
              </a:lnSpc>
            </a:pPr>
            <a:r>
              <a:rPr lang="en-US" altLang="en-US" sz="800" dirty="0"/>
              <a:t>2.  This Agreement will be governed by the laws of the State of Michigan.</a:t>
            </a:r>
          </a:p>
          <a:p>
            <a:pPr lvl="1" eaLnBrk="1" hangingPunct="1">
              <a:lnSpc>
                <a:spcPct val="80000"/>
              </a:lnSpc>
            </a:pPr>
            <a:endParaRPr lang="en-US" altLang="en-US" sz="800" dirty="0"/>
          </a:p>
          <a:p>
            <a:pPr lvl="1" eaLnBrk="1" hangingPunct="1">
              <a:lnSpc>
                <a:spcPct val="80000"/>
              </a:lnSpc>
            </a:pPr>
            <a:r>
              <a:rPr lang="en-US" altLang="en-US" sz="800" b="1" dirty="0"/>
              <a:t>So What does it mean?  </a:t>
            </a:r>
            <a:r>
              <a:rPr lang="en-US" altLang="en-US" sz="800" dirty="0"/>
              <a:t>(A simple  translations of the legal jargon)</a:t>
            </a:r>
          </a:p>
          <a:p>
            <a:pPr lvl="1" eaLnBrk="1" hangingPunct="1">
              <a:lnSpc>
                <a:spcPct val="80000"/>
              </a:lnSpc>
            </a:pPr>
            <a:r>
              <a:rPr lang="en-US" altLang="en-US" sz="800" i="1" dirty="0"/>
              <a:t>May I let someone borrow or copy my licensed Bible Point presentation (even after I modified it)?</a:t>
            </a:r>
            <a:r>
              <a:rPr lang="en-US" altLang="en-US" sz="800" dirty="0"/>
              <a:t>  As long as it is within your local church, or single school, or the immediate office of a Christian organization you may.  Otherwise, please refer the person interested in borrowing to: http://www.biblepoint.com or E-mail: dennis@DrDH.net with any related questions.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E6B46BE9-72BA-47B7-A34B-B0FF7424999F}" type="slidenum">
              <a:rPr lang="en-US" smtClean="0"/>
              <a:t>1</a:t>
            </a:fld>
            <a:endParaRPr lang="en-US"/>
          </a:p>
        </p:txBody>
      </p:sp>
    </p:spTree>
    <p:extLst>
      <p:ext uri="{BB962C8B-B14F-4D97-AF65-F5344CB8AC3E}">
        <p14:creationId xmlns:p14="http://schemas.microsoft.com/office/powerpoint/2010/main" val="7477420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Victory is Found in </a:t>
            </a:r>
            <a:r>
              <a:rPr lang="en-US" sz="1600" b="1"/>
              <a:t>Covenant</a:t>
            </a:r>
            <a:r>
              <a:rPr lang="en-US"/>
              <a:t> Loyalty</a:t>
            </a:r>
          </a:p>
          <a:p>
            <a:endParaRPr lang="en-US"/>
          </a:p>
          <a:p>
            <a:r>
              <a:rPr lang="en-US"/>
              <a:t>To God be the Glory ... Song Great things he has done </a:t>
            </a:r>
          </a:p>
        </p:txBody>
      </p:sp>
      <p:sp>
        <p:nvSpPr>
          <p:cNvPr id="4" name="Slide Number Placeholder 3"/>
          <p:cNvSpPr>
            <a:spLocks noGrp="1"/>
          </p:cNvSpPr>
          <p:nvPr>
            <p:ph type="sldNum" sz="quarter" idx="5"/>
          </p:nvPr>
        </p:nvSpPr>
        <p:spPr/>
        <p:txBody>
          <a:bodyPr/>
          <a:lstStyle/>
          <a:p>
            <a:fld id="{E6B46BE9-72BA-47B7-A34B-B0FF7424999F}" type="slidenum">
              <a:rPr lang="en-US" smtClean="0"/>
              <a:t>12</a:t>
            </a:fld>
            <a:endParaRPr lang="en-US"/>
          </a:p>
        </p:txBody>
      </p:sp>
    </p:spTree>
    <p:extLst>
      <p:ext uri="{BB962C8B-B14F-4D97-AF65-F5344CB8AC3E}">
        <p14:creationId xmlns:p14="http://schemas.microsoft.com/office/powerpoint/2010/main" val="29502123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Victory is Found in </a:t>
            </a:r>
            <a:r>
              <a:rPr lang="en-US" sz="1600" b="1"/>
              <a:t>Covenant</a:t>
            </a:r>
            <a:r>
              <a:rPr lang="en-US"/>
              <a:t> Loyalty</a:t>
            </a:r>
          </a:p>
          <a:p>
            <a:endParaRPr lang="en-US"/>
          </a:p>
          <a:p>
            <a:r>
              <a:rPr lang="en-US"/>
              <a:t>To God be the Glory ... Song Great things he has done </a:t>
            </a:r>
          </a:p>
        </p:txBody>
      </p:sp>
      <p:sp>
        <p:nvSpPr>
          <p:cNvPr id="4" name="Slide Number Placeholder 3"/>
          <p:cNvSpPr>
            <a:spLocks noGrp="1"/>
          </p:cNvSpPr>
          <p:nvPr>
            <p:ph type="sldNum" sz="quarter" idx="5"/>
          </p:nvPr>
        </p:nvSpPr>
        <p:spPr/>
        <p:txBody>
          <a:bodyPr/>
          <a:lstStyle/>
          <a:p>
            <a:fld id="{E6B46BE9-72BA-47B7-A34B-B0FF7424999F}" type="slidenum">
              <a:rPr lang="en-US" smtClean="0"/>
              <a:t>13</a:t>
            </a:fld>
            <a:endParaRPr lang="en-US"/>
          </a:p>
        </p:txBody>
      </p:sp>
    </p:spTree>
    <p:extLst>
      <p:ext uri="{BB962C8B-B14F-4D97-AF65-F5344CB8AC3E}">
        <p14:creationId xmlns:p14="http://schemas.microsoft.com/office/powerpoint/2010/main" val="10651371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Victory is Found in </a:t>
            </a:r>
            <a:r>
              <a:rPr lang="en-US" sz="1600" b="1"/>
              <a:t>Covenant</a:t>
            </a:r>
            <a:r>
              <a:rPr lang="en-US"/>
              <a:t> Loyalty</a:t>
            </a:r>
          </a:p>
          <a:p>
            <a:endParaRPr lang="en-US"/>
          </a:p>
          <a:p>
            <a:r>
              <a:rPr lang="en-US"/>
              <a:t>To God be the Glory ... Song Great things he has done </a:t>
            </a:r>
          </a:p>
        </p:txBody>
      </p:sp>
      <p:sp>
        <p:nvSpPr>
          <p:cNvPr id="4" name="Slide Number Placeholder 3"/>
          <p:cNvSpPr>
            <a:spLocks noGrp="1"/>
          </p:cNvSpPr>
          <p:nvPr>
            <p:ph type="sldNum" sz="quarter" idx="5"/>
          </p:nvPr>
        </p:nvSpPr>
        <p:spPr/>
        <p:txBody>
          <a:bodyPr/>
          <a:lstStyle/>
          <a:p>
            <a:fld id="{E6B46BE9-72BA-47B7-A34B-B0FF7424999F}" type="slidenum">
              <a:rPr lang="en-US" smtClean="0"/>
              <a:t>14</a:t>
            </a:fld>
            <a:endParaRPr lang="en-US"/>
          </a:p>
        </p:txBody>
      </p:sp>
    </p:spTree>
    <p:extLst>
      <p:ext uri="{BB962C8B-B14F-4D97-AF65-F5344CB8AC3E}">
        <p14:creationId xmlns:p14="http://schemas.microsoft.com/office/powerpoint/2010/main" val="26366977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is the beginning of a pattern of disobedience </a:t>
            </a:r>
          </a:p>
          <a:p>
            <a:endParaRPr lang="en-US"/>
          </a:p>
        </p:txBody>
      </p:sp>
      <p:sp>
        <p:nvSpPr>
          <p:cNvPr id="4" name="Slide Number Placeholder 3"/>
          <p:cNvSpPr>
            <a:spLocks noGrp="1"/>
          </p:cNvSpPr>
          <p:nvPr>
            <p:ph type="sldNum" sz="quarter" idx="5"/>
          </p:nvPr>
        </p:nvSpPr>
        <p:spPr/>
        <p:txBody>
          <a:bodyPr/>
          <a:lstStyle/>
          <a:p>
            <a:fld id="{E6B46BE9-72BA-47B7-A34B-B0FF7424999F}" type="slidenum">
              <a:rPr lang="en-US" smtClean="0"/>
              <a:t>15</a:t>
            </a:fld>
            <a:endParaRPr lang="en-US"/>
          </a:p>
        </p:txBody>
      </p:sp>
    </p:spTree>
    <p:extLst>
      <p:ext uri="{BB962C8B-B14F-4D97-AF65-F5344CB8AC3E}">
        <p14:creationId xmlns:p14="http://schemas.microsoft.com/office/powerpoint/2010/main" val="10893382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Victory is Found in </a:t>
            </a:r>
            <a:r>
              <a:rPr lang="en-US" sz="1600" b="1"/>
              <a:t>Covenant</a:t>
            </a:r>
            <a:r>
              <a:rPr lang="en-US"/>
              <a:t> Loyalty</a:t>
            </a:r>
          </a:p>
          <a:p>
            <a:endParaRPr lang="en-US"/>
          </a:p>
          <a:p>
            <a:r>
              <a:rPr lang="en-US"/>
              <a:t>To God be the Glory ... Song Great things he has done </a:t>
            </a:r>
          </a:p>
        </p:txBody>
      </p:sp>
      <p:sp>
        <p:nvSpPr>
          <p:cNvPr id="4" name="Slide Number Placeholder 3"/>
          <p:cNvSpPr>
            <a:spLocks noGrp="1"/>
          </p:cNvSpPr>
          <p:nvPr>
            <p:ph type="sldNum" sz="quarter" idx="5"/>
          </p:nvPr>
        </p:nvSpPr>
        <p:spPr/>
        <p:txBody>
          <a:bodyPr/>
          <a:lstStyle/>
          <a:p>
            <a:fld id="{E6B46BE9-72BA-47B7-A34B-B0FF7424999F}" type="slidenum">
              <a:rPr lang="en-US" smtClean="0"/>
              <a:t>16</a:t>
            </a:fld>
            <a:endParaRPr lang="en-US"/>
          </a:p>
        </p:txBody>
      </p:sp>
    </p:spTree>
    <p:extLst>
      <p:ext uri="{BB962C8B-B14F-4D97-AF65-F5344CB8AC3E}">
        <p14:creationId xmlns:p14="http://schemas.microsoft.com/office/powerpoint/2010/main" val="5684269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Victory is Found in </a:t>
            </a:r>
            <a:r>
              <a:rPr lang="en-US" sz="1600" b="1"/>
              <a:t>Covenant</a:t>
            </a:r>
            <a:r>
              <a:rPr lang="en-US"/>
              <a:t> Loyalty</a:t>
            </a:r>
          </a:p>
          <a:p>
            <a:endParaRPr lang="en-US"/>
          </a:p>
          <a:p>
            <a:r>
              <a:rPr lang="en-US"/>
              <a:t>To God be the Glory ... Song Great things he has done </a:t>
            </a:r>
          </a:p>
        </p:txBody>
      </p:sp>
      <p:sp>
        <p:nvSpPr>
          <p:cNvPr id="4" name="Slide Number Placeholder 3"/>
          <p:cNvSpPr>
            <a:spLocks noGrp="1"/>
          </p:cNvSpPr>
          <p:nvPr>
            <p:ph type="sldNum" sz="quarter" idx="5"/>
          </p:nvPr>
        </p:nvSpPr>
        <p:spPr/>
        <p:txBody>
          <a:bodyPr/>
          <a:lstStyle/>
          <a:p>
            <a:fld id="{E6B46BE9-72BA-47B7-A34B-B0FF7424999F}" type="slidenum">
              <a:rPr lang="en-US" smtClean="0"/>
              <a:t>17</a:t>
            </a:fld>
            <a:endParaRPr lang="en-US"/>
          </a:p>
        </p:txBody>
      </p:sp>
    </p:spTree>
    <p:extLst>
      <p:ext uri="{BB962C8B-B14F-4D97-AF65-F5344CB8AC3E}">
        <p14:creationId xmlns:p14="http://schemas.microsoft.com/office/powerpoint/2010/main" val="4489961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Victory is Found in </a:t>
            </a:r>
            <a:r>
              <a:rPr lang="en-US" sz="1600" b="1"/>
              <a:t>Covenant</a:t>
            </a:r>
            <a:r>
              <a:rPr lang="en-US"/>
              <a:t> Loyalty</a:t>
            </a:r>
          </a:p>
          <a:p>
            <a:endParaRPr lang="en-US"/>
          </a:p>
          <a:p>
            <a:r>
              <a:rPr lang="en-US"/>
              <a:t>To God be the Glory ... Song Great things he has done </a:t>
            </a:r>
          </a:p>
        </p:txBody>
      </p:sp>
      <p:sp>
        <p:nvSpPr>
          <p:cNvPr id="4" name="Slide Number Placeholder 3"/>
          <p:cNvSpPr>
            <a:spLocks noGrp="1"/>
          </p:cNvSpPr>
          <p:nvPr>
            <p:ph type="sldNum" sz="quarter" idx="5"/>
          </p:nvPr>
        </p:nvSpPr>
        <p:spPr/>
        <p:txBody>
          <a:bodyPr/>
          <a:lstStyle/>
          <a:p>
            <a:fld id="{E6B46BE9-72BA-47B7-A34B-B0FF7424999F}" type="slidenum">
              <a:rPr lang="en-US" smtClean="0"/>
              <a:t>18</a:t>
            </a:fld>
            <a:endParaRPr lang="en-US"/>
          </a:p>
        </p:txBody>
      </p:sp>
    </p:spTree>
    <p:extLst>
      <p:ext uri="{BB962C8B-B14F-4D97-AF65-F5344CB8AC3E}">
        <p14:creationId xmlns:p14="http://schemas.microsoft.com/office/powerpoint/2010/main" val="9094498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hlinkClick r:id="rId3"/>
              </a:rPr>
              <a:t>https://i1.pickpik.com/photos/95/54/526/crown-kings-bavaria-germany-preview.jpg</a:t>
            </a:r>
            <a:endParaRPr lang="en-US"/>
          </a:p>
        </p:txBody>
      </p:sp>
      <p:sp>
        <p:nvSpPr>
          <p:cNvPr id="4" name="Slide Number Placeholder 3"/>
          <p:cNvSpPr>
            <a:spLocks noGrp="1"/>
          </p:cNvSpPr>
          <p:nvPr>
            <p:ph type="sldNum" sz="quarter" idx="5"/>
          </p:nvPr>
        </p:nvSpPr>
        <p:spPr/>
        <p:txBody>
          <a:bodyPr/>
          <a:lstStyle/>
          <a:p>
            <a:fld id="{E6B46BE9-72BA-47B7-A34B-B0FF7424999F}" type="slidenum">
              <a:rPr lang="en-US" smtClean="0"/>
              <a:t>19</a:t>
            </a:fld>
            <a:endParaRPr lang="en-US"/>
          </a:p>
        </p:txBody>
      </p:sp>
    </p:spTree>
    <p:extLst>
      <p:ext uri="{BB962C8B-B14F-4D97-AF65-F5344CB8AC3E}">
        <p14:creationId xmlns:p14="http://schemas.microsoft.com/office/powerpoint/2010/main" val="1762481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Victory is Found in </a:t>
            </a:r>
            <a:r>
              <a:rPr lang="en-US" sz="1600" b="1"/>
              <a:t>Covenant</a:t>
            </a:r>
            <a:r>
              <a:rPr lang="en-US"/>
              <a:t> Loyalty</a:t>
            </a:r>
          </a:p>
          <a:p>
            <a:endParaRPr lang="en-US"/>
          </a:p>
          <a:p>
            <a:r>
              <a:rPr lang="en-US"/>
              <a:t>To God be the Glory ... Song Great things he has done </a:t>
            </a:r>
          </a:p>
        </p:txBody>
      </p:sp>
      <p:sp>
        <p:nvSpPr>
          <p:cNvPr id="4" name="Slide Number Placeholder 3"/>
          <p:cNvSpPr>
            <a:spLocks noGrp="1"/>
          </p:cNvSpPr>
          <p:nvPr>
            <p:ph type="sldNum" sz="quarter" idx="5"/>
          </p:nvPr>
        </p:nvSpPr>
        <p:spPr/>
        <p:txBody>
          <a:bodyPr/>
          <a:lstStyle/>
          <a:p>
            <a:fld id="{E6B46BE9-72BA-47B7-A34B-B0FF7424999F}" type="slidenum">
              <a:rPr lang="en-US" smtClean="0"/>
              <a:t>20</a:t>
            </a:fld>
            <a:endParaRPr lang="en-US"/>
          </a:p>
        </p:txBody>
      </p:sp>
    </p:spTree>
    <p:extLst>
      <p:ext uri="{BB962C8B-B14F-4D97-AF65-F5344CB8AC3E}">
        <p14:creationId xmlns:p14="http://schemas.microsoft.com/office/powerpoint/2010/main" val="10207358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hlinkClick r:id="rId3"/>
              </a:rPr>
              <a:t>https://i1.pickpik.com/photos/498/665/120/heart-valentine-s-day-hand-love-preview.jpg</a:t>
            </a:r>
            <a:endParaRPr lang="en-US"/>
          </a:p>
          <a:p>
            <a:r>
              <a:rPr lang="en-US"/>
              <a:t>Victory is Found in </a:t>
            </a:r>
            <a:r>
              <a:rPr lang="en-US" sz="1600" b="1"/>
              <a:t>Covenant</a:t>
            </a:r>
            <a:r>
              <a:rPr lang="en-US"/>
              <a:t> Loyalty</a:t>
            </a:r>
          </a:p>
          <a:p>
            <a:endParaRPr lang="en-US"/>
          </a:p>
          <a:p>
            <a:r>
              <a:rPr lang="en-US"/>
              <a:t>To God be the Glory ... Song Great things he has done </a:t>
            </a:r>
          </a:p>
        </p:txBody>
      </p:sp>
      <p:sp>
        <p:nvSpPr>
          <p:cNvPr id="4" name="Slide Number Placeholder 3"/>
          <p:cNvSpPr>
            <a:spLocks noGrp="1"/>
          </p:cNvSpPr>
          <p:nvPr>
            <p:ph type="sldNum" sz="quarter" idx="5"/>
          </p:nvPr>
        </p:nvSpPr>
        <p:spPr/>
        <p:txBody>
          <a:bodyPr/>
          <a:lstStyle/>
          <a:p>
            <a:fld id="{E6B46BE9-72BA-47B7-A34B-B0FF7424999F}" type="slidenum">
              <a:rPr lang="en-US" smtClean="0"/>
              <a:t>21</a:t>
            </a:fld>
            <a:endParaRPr lang="en-US"/>
          </a:p>
        </p:txBody>
      </p:sp>
    </p:spTree>
    <p:extLst>
      <p:ext uri="{BB962C8B-B14F-4D97-AF65-F5344CB8AC3E}">
        <p14:creationId xmlns:p14="http://schemas.microsoft.com/office/powerpoint/2010/main" val="35323957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hlinkClick r:id="rId3"/>
              </a:rPr>
              <a:t>https://watermark.lovepik.com/photo/50083/4881.jpg_wh1200.jpg</a:t>
            </a:r>
            <a:endParaRPr lang="en-US"/>
          </a:p>
        </p:txBody>
      </p:sp>
      <p:sp>
        <p:nvSpPr>
          <p:cNvPr id="4" name="Slide Number Placeholder 3"/>
          <p:cNvSpPr>
            <a:spLocks noGrp="1"/>
          </p:cNvSpPr>
          <p:nvPr>
            <p:ph type="sldNum" sz="quarter" idx="5"/>
          </p:nvPr>
        </p:nvSpPr>
        <p:spPr/>
        <p:txBody>
          <a:bodyPr/>
          <a:lstStyle/>
          <a:p>
            <a:fld id="{E6B46BE9-72BA-47B7-A34B-B0FF7424999F}" type="slidenum">
              <a:rPr lang="en-US" smtClean="0"/>
              <a:t>2</a:t>
            </a:fld>
            <a:endParaRPr lang="en-US"/>
          </a:p>
        </p:txBody>
      </p:sp>
    </p:spTree>
    <p:extLst>
      <p:ext uri="{BB962C8B-B14F-4D97-AF65-F5344CB8AC3E}">
        <p14:creationId xmlns:p14="http://schemas.microsoft.com/office/powerpoint/2010/main" val="59855339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a:t>
            </a:r>
            <a:r>
              <a:rPr lang="en-US">
                <a:hlinkClick r:id="rId3"/>
              </a:rPr>
              <a:t>https://pixabay.com/photos/money-money-tower-coins-euro-2180330/</a:t>
            </a:r>
            <a:endParaRPr lang="en-US"/>
          </a:p>
          <a:p>
            <a:endParaRPr lang="en-US"/>
          </a:p>
          <a:p>
            <a:r>
              <a:rPr lang="en-US"/>
              <a:t>alent taken from wicked servant and given to the faithful servant. </a:t>
            </a:r>
          </a:p>
        </p:txBody>
      </p:sp>
      <p:sp>
        <p:nvSpPr>
          <p:cNvPr id="4" name="Slide Number Placeholder 3"/>
          <p:cNvSpPr>
            <a:spLocks noGrp="1"/>
          </p:cNvSpPr>
          <p:nvPr>
            <p:ph type="sldNum" sz="quarter" idx="5"/>
          </p:nvPr>
        </p:nvSpPr>
        <p:spPr/>
        <p:txBody>
          <a:bodyPr/>
          <a:lstStyle/>
          <a:p>
            <a:fld id="{E6B46BE9-72BA-47B7-A34B-B0FF7424999F}" type="slidenum">
              <a:rPr lang="en-US" smtClean="0"/>
              <a:t>22</a:t>
            </a:fld>
            <a:endParaRPr lang="en-US"/>
          </a:p>
        </p:txBody>
      </p:sp>
    </p:spTree>
    <p:extLst>
      <p:ext uri="{BB962C8B-B14F-4D97-AF65-F5344CB8AC3E}">
        <p14:creationId xmlns:p14="http://schemas.microsoft.com/office/powerpoint/2010/main" val="40967456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Talent taken from wicked servant and given to the faithful servant. </a:t>
            </a:r>
          </a:p>
        </p:txBody>
      </p:sp>
      <p:sp>
        <p:nvSpPr>
          <p:cNvPr id="4" name="Slide Number Placeholder 3"/>
          <p:cNvSpPr>
            <a:spLocks noGrp="1"/>
          </p:cNvSpPr>
          <p:nvPr>
            <p:ph type="sldNum" sz="quarter" idx="5"/>
          </p:nvPr>
        </p:nvSpPr>
        <p:spPr/>
        <p:txBody>
          <a:bodyPr/>
          <a:lstStyle/>
          <a:p>
            <a:fld id="{E6B46BE9-72BA-47B7-A34B-B0FF7424999F}" type="slidenum">
              <a:rPr lang="en-US" smtClean="0"/>
              <a:t>23</a:t>
            </a:fld>
            <a:endParaRPr lang="en-US"/>
          </a:p>
        </p:txBody>
      </p:sp>
    </p:spTree>
    <p:extLst>
      <p:ext uri="{BB962C8B-B14F-4D97-AF65-F5344CB8AC3E}">
        <p14:creationId xmlns:p14="http://schemas.microsoft.com/office/powerpoint/2010/main" val="60733422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Victory is Found in </a:t>
            </a:r>
            <a:r>
              <a:rPr lang="en-US" sz="1600" b="1"/>
              <a:t>Covenant</a:t>
            </a:r>
            <a:r>
              <a:rPr lang="en-US"/>
              <a:t> Loyalty</a:t>
            </a:r>
          </a:p>
          <a:p>
            <a:endParaRPr lang="en-US"/>
          </a:p>
          <a:p>
            <a:r>
              <a:rPr lang="en-US"/>
              <a:t>To God be the Glory ... Song Great things he has done </a:t>
            </a:r>
          </a:p>
        </p:txBody>
      </p:sp>
      <p:sp>
        <p:nvSpPr>
          <p:cNvPr id="4" name="Slide Number Placeholder 3"/>
          <p:cNvSpPr>
            <a:spLocks noGrp="1"/>
          </p:cNvSpPr>
          <p:nvPr>
            <p:ph type="sldNum" sz="quarter" idx="5"/>
          </p:nvPr>
        </p:nvSpPr>
        <p:spPr/>
        <p:txBody>
          <a:bodyPr/>
          <a:lstStyle/>
          <a:p>
            <a:fld id="{E6B46BE9-72BA-47B7-A34B-B0FF7424999F}" type="slidenum">
              <a:rPr lang="en-US" smtClean="0"/>
              <a:t>24</a:t>
            </a:fld>
            <a:endParaRPr lang="en-US"/>
          </a:p>
        </p:txBody>
      </p:sp>
    </p:spTree>
    <p:extLst>
      <p:ext uri="{BB962C8B-B14F-4D97-AF65-F5344CB8AC3E}">
        <p14:creationId xmlns:p14="http://schemas.microsoft.com/office/powerpoint/2010/main" val="5546944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Victory is Found in </a:t>
            </a:r>
            <a:r>
              <a:rPr lang="en-US" sz="1600" b="1"/>
              <a:t>Covenant</a:t>
            </a:r>
            <a:r>
              <a:rPr lang="en-US"/>
              <a:t> Loyalty</a:t>
            </a:r>
          </a:p>
          <a:p>
            <a:endParaRPr lang="en-US"/>
          </a:p>
          <a:p>
            <a:r>
              <a:rPr lang="en-US"/>
              <a:t>To God be the Glory ... Song Great things he has done </a:t>
            </a:r>
          </a:p>
        </p:txBody>
      </p:sp>
      <p:sp>
        <p:nvSpPr>
          <p:cNvPr id="4" name="Slide Number Placeholder 3"/>
          <p:cNvSpPr>
            <a:spLocks noGrp="1"/>
          </p:cNvSpPr>
          <p:nvPr>
            <p:ph type="sldNum" sz="quarter" idx="5"/>
          </p:nvPr>
        </p:nvSpPr>
        <p:spPr/>
        <p:txBody>
          <a:bodyPr/>
          <a:lstStyle/>
          <a:p>
            <a:fld id="{E6B46BE9-72BA-47B7-A34B-B0FF7424999F}" type="slidenum">
              <a:rPr lang="en-US" smtClean="0"/>
              <a:t>25</a:t>
            </a:fld>
            <a:endParaRPr lang="en-US"/>
          </a:p>
        </p:txBody>
      </p:sp>
    </p:spTree>
    <p:extLst>
      <p:ext uri="{BB962C8B-B14F-4D97-AF65-F5344CB8AC3E}">
        <p14:creationId xmlns:p14="http://schemas.microsoft.com/office/powerpoint/2010/main" val="265307947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hlinkClick r:id="rId3"/>
              </a:rPr>
              <a:t>https://watermark.lovepik.com/photo/50083/4881.jpg_wh1200.jpg</a:t>
            </a:r>
            <a:endParaRPr lang="en-US"/>
          </a:p>
        </p:txBody>
      </p:sp>
      <p:sp>
        <p:nvSpPr>
          <p:cNvPr id="4" name="Slide Number Placeholder 3"/>
          <p:cNvSpPr>
            <a:spLocks noGrp="1"/>
          </p:cNvSpPr>
          <p:nvPr>
            <p:ph type="sldNum" sz="quarter" idx="5"/>
          </p:nvPr>
        </p:nvSpPr>
        <p:spPr/>
        <p:txBody>
          <a:bodyPr/>
          <a:lstStyle/>
          <a:p>
            <a:fld id="{E6B46BE9-72BA-47B7-A34B-B0FF7424999F}" type="slidenum">
              <a:rPr lang="en-US" smtClean="0"/>
              <a:t>27</a:t>
            </a:fld>
            <a:endParaRPr lang="en-US"/>
          </a:p>
        </p:txBody>
      </p:sp>
    </p:spTree>
    <p:extLst>
      <p:ext uri="{BB962C8B-B14F-4D97-AF65-F5344CB8AC3E}">
        <p14:creationId xmlns:p14="http://schemas.microsoft.com/office/powerpoint/2010/main" val="20376566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Victory is Found in </a:t>
            </a:r>
            <a:r>
              <a:rPr lang="en-US" sz="1600" b="1"/>
              <a:t>Covenant</a:t>
            </a:r>
            <a:r>
              <a:rPr lang="en-US"/>
              <a:t> Loyalty</a:t>
            </a:r>
          </a:p>
          <a:p>
            <a:endParaRPr lang="en-US"/>
          </a:p>
          <a:p>
            <a:r>
              <a:rPr lang="en-US"/>
              <a:t>To God be the Glory ... Song Great things he has done </a:t>
            </a:r>
          </a:p>
        </p:txBody>
      </p:sp>
      <p:sp>
        <p:nvSpPr>
          <p:cNvPr id="4" name="Slide Number Placeholder 3"/>
          <p:cNvSpPr>
            <a:spLocks noGrp="1"/>
          </p:cNvSpPr>
          <p:nvPr>
            <p:ph type="sldNum" sz="quarter" idx="5"/>
          </p:nvPr>
        </p:nvSpPr>
        <p:spPr/>
        <p:txBody>
          <a:bodyPr/>
          <a:lstStyle/>
          <a:p>
            <a:fld id="{E6B46BE9-72BA-47B7-A34B-B0FF7424999F}" type="slidenum">
              <a:rPr lang="en-US" smtClean="0"/>
              <a:t>3</a:t>
            </a:fld>
            <a:endParaRPr lang="en-US"/>
          </a:p>
        </p:txBody>
      </p:sp>
    </p:spTree>
    <p:extLst>
      <p:ext uri="{BB962C8B-B14F-4D97-AF65-F5344CB8AC3E}">
        <p14:creationId xmlns:p14="http://schemas.microsoft.com/office/powerpoint/2010/main" val="30621551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Victory is Found in </a:t>
            </a:r>
            <a:r>
              <a:rPr lang="en-US" sz="1600" b="1"/>
              <a:t>Covenant</a:t>
            </a:r>
            <a:r>
              <a:rPr lang="en-US"/>
              <a:t> Loyalty</a:t>
            </a:r>
          </a:p>
          <a:p>
            <a:endParaRPr lang="en-US"/>
          </a:p>
          <a:p>
            <a:r>
              <a:rPr lang="en-US"/>
              <a:t>To God be the Glory ... Song Great things he has done </a:t>
            </a:r>
          </a:p>
        </p:txBody>
      </p:sp>
      <p:sp>
        <p:nvSpPr>
          <p:cNvPr id="4" name="Slide Number Placeholder 3"/>
          <p:cNvSpPr>
            <a:spLocks noGrp="1"/>
          </p:cNvSpPr>
          <p:nvPr>
            <p:ph type="sldNum" sz="quarter" idx="5"/>
          </p:nvPr>
        </p:nvSpPr>
        <p:spPr/>
        <p:txBody>
          <a:bodyPr/>
          <a:lstStyle/>
          <a:p>
            <a:fld id="{E6B46BE9-72BA-47B7-A34B-B0FF7424999F}" type="slidenum">
              <a:rPr lang="en-US" smtClean="0"/>
              <a:t>4</a:t>
            </a:fld>
            <a:endParaRPr lang="en-US"/>
          </a:p>
        </p:txBody>
      </p:sp>
    </p:spTree>
    <p:extLst>
      <p:ext uri="{BB962C8B-B14F-4D97-AF65-F5344CB8AC3E}">
        <p14:creationId xmlns:p14="http://schemas.microsoft.com/office/powerpoint/2010/main" val="5029611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Victory is Found in </a:t>
            </a:r>
            <a:r>
              <a:rPr lang="en-US" sz="1600" b="1"/>
              <a:t>Covenant</a:t>
            </a:r>
            <a:r>
              <a:rPr lang="en-US"/>
              <a:t> Loyalty</a:t>
            </a:r>
          </a:p>
          <a:p>
            <a:endParaRPr lang="en-US"/>
          </a:p>
          <a:p>
            <a:r>
              <a:rPr lang="en-US"/>
              <a:t>To God be the Glory ... Song Great things he has done </a:t>
            </a:r>
          </a:p>
        </p:txBody>
      </p:sp>
      <p:sp>
        <p:nvSpPr>
          <p:cNvPr id="4" name="Slide Number Placeholder 3"/>
          <p:cNvSpPr>
            <a:spLocks noGrp="1"/>
          </p:cNvSpPr>
          <p:nvPr>
            <p:ph type="sldNum" sz="quarter" idx="5"/>
          </p:nvPr>
        </p:nvSpPr>
        <p:spPr/>
        <p:txBody>
          <a:bodyPr/>
          <a:lstStyle/>
          <a:p>
            <a:fld id="{E6B46BE9-72BA-47B7-A34B-B0FF7424999F}" type="slidenum">
              <a:rPr lang="en-US" smtClean="0"/>
              <a:t>5</a:t>
            </a:fld>
            <a:endParaRPr lang="en-US"/>
          </a:p>
        </p:txBody>
      </p:sp>
    </p:spTree>
    <p:extLst>
      <p:ext uri="{BB962C8B-B14F-4D97-AF65-F5344CB8AC3E}">
        <p14:creationId xmlns:p14="http://schemas.microsoft.com/office/powerpoint/2010/main" val="3018694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Victory is Found in </a:t>
            </a:r>
            <a:r>
              <a:rPr lang="en-US" sz="1600" b="1"/>
              <a:t>Covenant</a:t>
            </a:r>
            <a:r>
              <a:rPr lang="en-US"/>
              <a:t> Loyalty</a:t>
            </a:r>
          </a:p>
          <a:p>
            <a:endParaRPr lang="en-US"/>
          </a:p>
          <a:p>
            <a:r>
              <a:rPr lang="en-US"/>
              <a:t>To God be the Glory ... Song Great things he has done </a:t>
            </a:r>
          </a:p>
        </p:txBody>
      </p:sp>
      <p:sp>
        <p:nvSpPr>
          <p:cNvPr id="4" name="Slide Number Placeholder 3"/>
          <p:cNvSpPr>
            <a:spLocks noGrp="1"/>
          </p:cNvSpPr>
          <p:nvPr>
            <p:ph type="sldNum" sz="quarter" idx="5"/>
          </p:nvPr>
        </p:nvSpPr>
        <p:spPr/>
        <p:txBody>
          <a:bodyPr/>
          <a:lstStyle/>
          <a:p>
            <a:fld id="{E6B46BE9-72BA-47B7-A34B-B0FF7424999F}" type="slidenum">
              <a:rPr lang="en-US" smtClean="0"/>
              <a:t>6</a:t>
            </a:fld>
            <a:endParaRPr lang="en-US"/>
          </a:p>
        </p:txBody>
      </p:sp>
    </p:spTree>
    <p:extLst>
      <p:ext uri="{BB962C8B-B14F-4D97-AF65-F5344CB8AC3E}">
        <p14:creationId xmlns:p14="http://schemas.microsoft.com/office/powerpoint/2010/main" val="40172567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hlinkClick r:id="rId3"/>
              </a:rPr>
              <a:t>https://pixabay.com/illustrations/panic-button-panic-button-emergency-1375952/</a:t>
            </a:r>
            <a:endParaRPr lang="en-US"/>
          </a:p>
          <a:p>
            <a:r>
              <a:rPr lang="en-US">
                <a:hlinkClick r:id="rId4"/>
              </a:rPr>
              <a:t>https://www.flickr.com/photos/elbragon/5455939124</a:t>
            </a:r>
            <a:endParaRPr lang="en-US"/>
          </a:p>
        </p:txBody>
      </p:sp>
      <p:sp>
        <p:nvSpPr>
          <p:cNvPr id="4" name="Slide Number Placeholder 3"/>
          <p:cNvSpPr>
            <a:spLocks noGrp="1"/>
          </p:cNvSpPr>
          <p:nvPr>
            <p:ph type="sldNum" sz="quarter" idx="5"/>
          </p:nvPr>
        </p:nvSpPr>
        <p:spPr/>
        <p:txBody>
          <a:bodyPr/>
          <a:lstStyle/>
          <a:p>
            <a:fld id="{E6B46BE9-72BA-47B7-A34B-B0FF7424999F}" type="slidenum">
              <a:rPr lang="en-US" smtClean="0"/>
              <a:t>7</a:t>
            </a:fld>
            <a:endParaRPr lang="en-US"/>
          </a:p>
        </p:txBody>
      </p:sp>
    </p:spTree>
    <p:extLst>
      <p:ext uri="{BB962C8B-B14F-4D97-AF65-F5344CB8AC3E}">
        <p14:creationId xmlns:p14="http://schemas.microsoft.com/office/powerpoint/2010/main" val="6766545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He presumed the prerogatives of the priests (and God),  He did not restrict Himself from trespassing the boundaries God set. </a:t>
            </a:r>
          </a:p>
        </p:txBody>
      </p:sp>
      <p:sp>
        <p:nvSpPr>
          <p:cNvPr id="4" name="Slide Number Placeholder 3"/>
          <p:cNvSpPr>
            <a:spLocks noGrp="1"/>
          </p:cNvSpPr>
          <p:nvPr>
            <p:ph type="sldNum" sz="quarter" idx="5"/>
          </p:nvPr>
        </p:nvSpPr>
        <p:spPr/>
        <p:txBody>
          <a:bodyPr/>
          <a:lstStyle/>
          <a:p>
            <a:fld id="{E6B46BE9-72BA-47B7-A34B-B0FF7424999F}" type="slidenum">
              <a:rPr lang="en-US" smtClean="0"/>
              <a:t>9</a:t>
            </a:fld>
            <a:endParaRPr lang="en-US"/>
          </a:p>
        </p:txBody>
      </p:sp>
    </p:spTree>
    <p:extLst>
      <p:ext uri="{BB962C8B-B14F-4D97-AF65-F5344CB8AC3E}">
        <p14:creationId xmlns:p14="http://schemas.microsoft.com/office/powerpoint/2010/main" val="25947204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My perspective – not Gods</a:t>
            </a:r>
          </a:p>
          <a:p>
            <a:r>
              <a:rPr lang="en-US"/>
              <a:t>Blame shifting – “YOU” did not come (it’s your fault)</a:t>
            </a:r>
          </a:p>
          <a:p>
            <a:r>
              <a:rPr lang="en-US"/>
              <a:t>I had to do it …</a:t>
            </a:r>
          </a:p>
        </p:txBody>
      </p:sp>
      <p:sp>
        <p:nvSpPr>
          <p:cNvPr id="4" name="Slide Number Placeholder 3"/>
          <p:cNvSpPr>
            <a:spLocks noGrp="1"/>
          </p:cNvSpPr>
          <p:nvPr>
            <p:ph type="sldNum" sz="quarter" idx="5"/>
          </p:nvPr>
        </p:nvSpPr>
        <p:spPr/>
        <p:txBody>
          <a:bodyPr/>
          <a:lstStyle/>
          <a:p>
            <a:fld id="{E6B46BE9-72BA-47B7-A34B-B0FF7424999F}" type="slidenum">
              <a:rPr lang="en-US" smtClean="0"/>
              <a:t>11</a:t>
            </a:fld>
            <a:endParaRPr lang="en-US"/>
          </a:p>
        </p:txBody>
      </p:sp>
    </p:spTree>
    <p:extLst>
      <p:ext uri="{BB962C8B-B14F-4D97-AF65-F5344CB8AC3E}">
        <p14:creationId xmlns:p14="http://schemas.microsoft.com/office/powerpoint/2010/main" val="252164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3D119B-1127-4E76-BBD8-CCAE99D9BF7B}"/>
              </a:ext>
            </a:extLst>
          </p:cNvPr>
          <p:cNvSpPr>
            <a:spLocks noGrp="1"/>
          </p:cNvSpPr>
          <p:nvPr>
            <p:ph type="ctrTitle"/>
          </p:nvPr>
        </p:nvSpPr>
        <p:spPr>
          <a:xfrm>
            <a:off x="338204" y="1122363"/>
            <a:ext cx="8141918" cy="3963204"/>
          </a:xfrm>
          <a:effectLst>
            <a:outerShdw blurRad="50800" dist="38100" dir="2700000" algn="tl" rotWithShape="0">
              <a:prstClr val="black">
                <a:alpha val="40000"/>
              </a:prstClr>
            </a:outerShdw>
          </a:effectLst>
        </p:spPr>
        <p:txBody>
          <a:bodyPr anchor="b">
            <a:normAutofit/>
          </a:bodyPr>
          <a:lstStyle>
            <a:lvl1pPr algn="ctr">
              <a:defRPr sz="8000">
                <a:solidFill>
                  <a:schemeClr val="bg1"/>
                </a:solidFill>
                <a:effectLst>
                  <a:outerShdw blurRad="50800" dist="50800" dir="2700000" algn="ctr" rotWithShape="0">
                    <a:schemeClr val="tx1"/>
                  </a:outerShdw>
                </a:effectLst>
              </a:defRPr>
            </a:lvl1pPr>
          </a:lstStyle>
          <a:p>
            <a:r>
              <a:rPr lang="en-US"/>
              <a:t>Click to edit Master title style</a:t>
            </a:r>
          </a:p>
        </p:txBody>
      </p:sp>
      <p:sp>
        <p:nvSpPr>
          <p:cNvPr id="3" name="Subtitle 2">
            <a:extLst>
              <a:ext uri="{FF2B5EF4-FFF2-40B4-BE49-F238E27FC236}">
                <a16:creationId xmlns:a16="http://schemas.microsoft.com/office/drawing/2014/main" id="{DC0C0275-D917-45AC-9407-A286D883A37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B241B2A-BB27-4E47-94D8-692683C0703C}"/>
              </a:ext>
            </a:extLst>
          </p:cNvPr>
          <p:cNvSpPr>
            <a:spLocks noGrp="1"/>
          </p:cNvSpPr>
          <p:nvPr>
            <p:ph type="dt" sz="half" idx="10"/>
          </p:nvPr>
        </p:nvSpPr>
        <p:spPr/>
        <p:txBody>
          <a:bodyPr/>
          <a:lstStyle/>
          <a:p>
            <a:fld id="{7BEA466B-2721-41F6-A104-597014C3F79A}" type="datetimeFigureOut">
              <a:rPr lang="en-US" smtClean="0"/>
              <a:t>5/21/2021</a:t>
            </a:fld>
            <a:endParaRPr lang="en-US"/>
          </a:p>
        </p:txBody>
      </p:sp>
      <p:sp>
        <p:nvSpPr>
          <p:cNvPr id="5" name="Footer Placeholder 4">
            <a:extLst>
              <a:ext uri="{FF2B5EF4-FFF2-40B4-BE49-F238E27FC236}">
                <a16:creationId xmlns:a16="http://schemas.microsoft.com/office/drawing/2014/main" id="{5C1191C4-807F-4F20-B6F0-3897364BE86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DAF7544-9849-4A76-95CA-E9BE634C66F9}"/>
              </a:ext>
            </a:extLst>
          </p:cNvPr>
          <p:cNvSpPr>
            <a:spLocks noGrp="1"/>
          </p:cNvSpPr>
          <p:nvPr>
            <p:ph type="sldNum" sz="quarter" idx="12"/>
          </p:nvPr>
        </p:nvSpPr>
        <p:spPr/>
        <p:txBody>
          <a:bodyPr/>
          <a:lstStyle/>
          <a:p>
            <a:fld id="{70F95105-D54A-4DD5-A1F6-93E378C18176}" type="slidenum">
              <a:rPr lang="en-US" smtClean="0"/>
              <a:t>‹#›</a:t>
            </a:fld>
            <a:endParaRPr lang="en-US"/>
          </a:p>
        </p:txBody>
      </p:sp>
    </p:spTree>
    <p:extLst>
      <p:ext uri="{BB962C8B-B14F-4D97-AF65-F5344CB8AC3E}">
        <p14:creationId xmlns:p14="http://schemas.microsoft.com/office/powerpoint/2010/main" val="41490874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1E8B3B-35F4-491B-B12D-9F3686ADE74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095C5DD-941C-49AB-9A40-4EE843FA8AF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7FD3E23-544C-4D37-A3E6-EAD2C1492B5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B28A5F7-15E6-46AB-9197-7331E02441DD}"/>
              </a:ext>
            </a:extLst>
          </p:cNvPr>
          <p:cNvSpPr>
            <a:spLocks noGrp="1"/>
          </p:cNvSpPr>
          <p:nvPr>
            <p:ph type="dt" sz="half" idx="10"/>
          </p:nvPr>
        </p:nvSpPr>
        <p:spPr/>
        <p:txBody>
          <a:bodyPr/>
          <a:lstStyle/>
          <a:p>
            <a:fld id="{7BEA466B-2721-41F6-A104-597014C3F79A}" type="datetimeFigureOut">
              <a:rPr lang="en-US" smtClean="0"/>
              <a:t>5/21/2021</a:t>
            </a:fld>
            <a:endParaRPr lang="en-US"/>
          </a:p>
        </p:txBody>
      </p:sp>
      <p:sp>
        <p:nvSpPr>
          <p:cNvPr id="6" name="Footer Placeholder 5">
            <a:extLst>
              <a:ext uri="{FF2B5EF4-FFF2-40B4-BE49-F238E27FC236}">
                <a16:creationId xmlns:a16="http://schemas.microsoft.com/office/drawing/2014/main" id="{418837F3-B9DD-43A1-8CF0-CC2B443FF09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4F07B88-6041-41DF-B5CB-8C361AF0B83D}"/>
              </a:ext>
            </a:extLst>
          </p:cNvPr>
          <p:cNvSpPr>
            <a:spLocks noGrp="1"/>
          </p:cNvSpPr>
          <p:nvPr>
            <p:ph type="sldNum" sz="quarter" idx="12"/>
          </p:nvPr>
        </p:nvSpPr>
        <p:spPr/>
        <p:txBody>
          <a:bodyPr/>
          <a:lstStyle/>
          <a:p>
            <a:fld id="{70F95105-D54A-4DD5-A1F6-93E378C18176}" type="slidenum">
              <a:rPr lang="en-US" smtClean="0"/>
              <a:t>‹#›</a:t>
            </a:fld>
            <a:endParaRPr lang="en-US"/>
          </a:p>
        </p:txBody>
      </p:sp>
    </p:spTree>
    <p:extLst>
      <p:ext uri="{BB962C8B-B14F-4D97-AF65-F5344CB8AC3E}">
        <p14:creationId xmlns:p14="http://schemas.microsoft.com/office/powerpoint/2010/main" val="11735351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9C3664-EE9C-4C0D-AF71-88F066A4A87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3063997-B41E-4A33-9A4F-0664D228EA3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DE94A25-03EA-4A0D-B1B5-FEE8842B2605}"/>
              </a:ext>
            </a:extLst>
          </p:cNvPr>
          <p:cNvSpPr>
            <a:spLocks noGrp="1"/>
          </p:cNvSpPr>
          <p:nvPr>
            <p:ph type="dt" sz="half" idx="10"/>
          </p:nvPr>
        </p:nvSpPr>
        <p:spPr/>
        <p:txBody>
          <a:bodyPr/>
          <a:lstStyle/>
          <a:p>
            <a:fld id="{7BEA466B-2721-41F6-A104-597014C3F79A}" type="datetimeFigureOut">
              <a:rPr lang="en-US" smtClean="0"/>
              <a:t>5/21/2021</a:t>
            </a:fld>
            <a:endParaRPr lang="en-US"/>
          </a:p>
        </p:txBody>
      </p:sp>
      <p:sp>
        <p:nvSpPr>
          <p:cNvPr id="5" name="Footer Placeholder 4">
            <a:extLst>
              <a:ext uri="{FF2B5EF4-FFF2-40B4-BE49-F238E27FC236}">
                <a16:creationId xmlns:a16="http://schemas.microsoft.com/office/drawing/2014/main" id="{CD962C53-1AEC-4B5B-A089-D3ECE3767F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65476DE-C990-4C85-B859-A9355A8EAD01}"/>
              </a:ext>
            </a:extLst>
          </p:cNvPr>
          <p:cNvSpPr>
            <a:spLocks noGrp="1"/>
          </p:cNvSpPr>
          <p:nvPr>
            <p:ph type="sldNum" sz="quarter" idx="12"/>
          </p:nvPr>
        </p:nvSpPr>
        <p:spPr/>
        <p:txBody>
          <a:bodyPr/>
          <a:lstStyle/>
          <a:p>
            <a:fld id="{70F95105-D54A-4DD5-A1F6-93E378C18176}" type="slidenum">
              <a:rPr lang="en-US" smtClean="0"/>
              <a:t>‹#›</a:t>
            </a:fld>
            <a:endParaRPr lang="en-US"/>
          </a:p>
        </p:txBody>
      </p:sp>
    </p:spTree>
    <p:extLst>
      <p:ext uri="{BB962C8B-B14F-4D97-AF65-F5344CB8AC3E}">
        <p14:creationId xmlns:p14="http://schemas.microsoft.com/office/powerpoint/2010/main" val="41015077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497800D-A899-496A-B2F5-07499FFE42E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8DD6D2F-B277-483C-A2C3-E88C40C614A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EF09AA8-20F8-4B4C-AE9D-69CA5FE8C23C}"/>
              </a:ext>
            </a:extLst>
          </p:cNvPr>
          <p:cNvSpPr>
            <a:spLocks noGrp="1"/>
          </p:cNvSpPr>
          <p:nvPr>
            <p:ph type="dt" sz="half" idx="10"/>
          </p:nvPr>
        </p:nvSpPr>
        <p:spPr/>
        <p:txBody>
          <a:bodyPr/>
          <a:lstStyle/>
          <a:p>
            <a:fld id="{7BEA466B-2721-41F6-A104-597014C3F79A}" type="datetimeFigureOut">
              <a:rPr lang="en-US" smtClean="0"/>
              <a:t>5/21/2021</a:t>
            </a:fld>
            <a:endParaRPr lang="en-US"/>
          </a:p>
        </p:txBody>
      </p:sp>
      <p:sp>
        <p:nvSpPr>
          <p:cNvPr id="5" name="Footer Placeholder 4">
            <a:extLst>
              <a:ext uri="{FF2B5EF4-FFF2-40B4-BE49-F238E27FC236}">
                <a16:creationId xmlns:a16="http://schemas.microsoft.com/office/drawing/2014/main" id="{B7B6746B-7EA0-4239-9A3C-4090BABA36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8F37779-2EB2-4284-ACA6-A41BEE80B961}"/>
              </a:ext>
            </a:extLst>
          </p:cNvPr>
          <p:cNvSpPr>
            <a:spLocks noGrp="1"/>
          </p:cNvSpPr>
          <p:nvPr>
            <p:ph type="sldNum" sz="quarter" idx="12"/>
          </p:nvPr>
        </p:nvSpPr>
        <p:spPr/>
        <p:txBody>
          <a:bodyPr/>
          <a:lstStyle/>
          <a:p>
            <a:fld id="{70F95105-D54A-4DD5-A1F6-93E378C18176}" type="slidenum">
              <a:rPr lang="en-US" smtClean="0"/>
              <a:t>‹#›</a:t>
            </a:fld>
            <a:endParaRPr lang="en-US"/>
          </a:p>
        </p:txBody>
      </p:sp>
    </p:spTree>
    <p:extLst>
      <p:ext uri="{BB962C8B-B14F-4D97-AF65-F5344CB8AC3E}">
        <p14:creationId xmlns:p14="http://schemas.microsoft.com/office/powerpoint/2010/main" val="39639036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581A32-A04C-441D-AC5E-F9EA90AF95A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3A35D06-560A-40A8-B09B-50C6AA8FC854}"/>
              </a:ext>
            </a:extLst>
          </p:cNvPr>
          <p:cNvSpPr>
            <a:spLocks noGrp="1"/>
          </p:cNvSpPr>
          <p:nvPr>
            <p:ph idx="1"/>
          </p:nvPr>
        </p:nvSpPr>
        <p:spPr>
          <a:xfrm>
            <a:off x="400833" y="1537854"/>
            <a:ext cx="11473841" cy="505083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DD6FB29-7478-4B10-ACFB-513834757CC3}"/>
              </a:ext>
            </a:extLst>
          </p:cNvPr>
          <p:cNvSpPr>
            <a:spLocks noGrp="1"/>
          </p:cNvSpPr>
          <p:nvPr>
            <p:ph type="dt" sz="half" idx="10"/>
          </p:nvPr>
        </p:nvSpPr>
        <p:spPr/>
        <p:txBody>
          <a:bodyPr/>
          <a:lstStyle/>
          <a:p>
            <a:fld id="{7BEA466B-2721-41F6-A104-597014C3F79A}" type="datetimeFigureOut">
              <a:rPr lang="en-US" smtClean="0"/>
              <a:t>5/21/2021</a:t>
            </a:fld>
            <a:endParaRPr lang="en-US"/>
          </a:p>
        </p:txBody>
      </p:sp>
      <p:sp>
        <p:nvSpPr>
          <p:cNvPr id="5" name="Footer Placeholder 4">
            <a:extLst>
              <a:ext uri="{FF2B5EF4-FFF2-40B4-BE49-F238E27FC236}">
                <a16:creationId xmlns:a16="http://schemas.microsoft.com/office/drawing/2014/main" id="{FF8B990B-189D-4E49-AF0B-917FE8D0AEE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F84967-7ABA-48B0-92F7-3B3ABB0D2088}"/>
              </a:ext>
            </a:extLst>
          </p:cNvPr>
          <p:cNvSpPr>
            <a:spLocks noGrp="1"/>
          </p:cNvSpPr>
          <p:nvPr>
            <p:ph type="sldNum" sz="quarter" idx="12"/>
          </p:nvPr>
        </p:nvSpPr>
        <p:spPr/>
        <p:txBody>
          <a:bodyPr/>
          <a:lstStyle/>
          <a:p>
            <a:fld id="{70F95105-D54A-4DD5-A1F6-93E378C18176}" type="slidenum">
              <a:rPr lang="en-US" smtClean="0"/>
              <a:t>‹#›</a:t>
            </a:fld>
            <a:endParaRPr lang="en-US"/>
          </a:p>
        </p:txBody>
      </p:sp>
    </p:spTree>
    <p:extLst>
      <p:ext uri="{BB962C8B-B14F-4D97-AF65-F5344CB8AC3E}">
        <p14:creationId xmlns:p14="http://schemas.microsoft.com/office/powerpoint/2010/main" val="15308273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581A32-A04C-441D-AC5E-F9EA90AF95A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3A35D06-560A-40A8-B09B-50C6AA8FC854}"/>
              </a:ext>
            </a:extLst>
          </p:cNvPr>
          <p:cNvSpPr>
            <a:spLocks noGrp="1"/>
          </p:cNvSpPr>
          <p:nvPr>
            <p:ph idx="1"/>
          </p:nvPr>
        </p:nvSpPr>
        <p:spPr>
          <a:xfrm>
            <a:off x="400833" y="1340286"/>
            <a:ext cx="11473841" cy="52484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DD6FB29-7478-4B10-ACFB-513834757CC3}"/>
              </a:ext>
            </a:extLst>
          </p:cNvPr>
          <p:cNvSpPr>
            <a:spLocks noGrp="1"/>
          </p:cNvSpPr>
          <p:nvPr>
            <p:ph type="dt" sz="half" idx="10"/>
          </p:nvPr>
        </p:nvSpPr>
        <p:spPr/>
        <p:txBody>
          <a:bodyPr/>
          <a:lstStyle/>
          <a:p>
            <a:fld id="{7BEA466B-2721-41F6-A104-597014C3F79A}" type="datetimeFigureOut">
              <a:rPr lang="en-US" smtClean="0"/>
              <a:t>5/21/2021</a:t>
            </a:fld>
            <a:endParaRPr lang="en-US"/>
          </a:p>
        </p:txBody>
      </p:sp>
      <p:sp>
        <p:nvSpPr>
          <p:cNvPr id="5" name="Footer Placeholder 4">
            <a:extLst>
              <a:ext uri="{FF2B5EF4-FFF2-40B4-BE49-F238E27FC236}">
                <a16:creationId xmlns:a16="http://schemas.microsoft.com/office/drawing/2014/main" id="{FF8B990B-189D-4E49-AF0B-917FE8D0AEE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F84967-7ABA-48B0-92F7-3B3ABB0D2088}"/>
              </a:ext>
            </a:extLst>
          </p:cNvPr>
          <p:cNvSpPr>
            <a:spLocks noGrp="1"/>
          </p:cNvSpPr>
          <p:nvPr>
            <p:ph type="sldNum" sz="quarter" idx="12"/>
          </p:nvPr>
        </p:nvSpPr>
        <p:spPr/>
        <p:txBody>
          <a:bodyPr/>
          <a:lstStyle/>
          <a:p>
            <a:fld id="{70F95105-D54A-4DD5-A1F6-93E378C18176}" type="slidenum">
              <a:rPr lang="en-US" smtClean="0"/>
              <a:t>‹#›</a:t>
            </a:fld>
            <a:endParaRPr lang="en-US"/>
          </a:p>
        </p:txBody>
      </p:sp>
    </p:spTree>
    <p:extLst>
      <p:ext uri="{BB962C8B-B14F-4D97-AF65-F5344CB8AC3E}">
        <p14:creationId xmlns:p14="http://schemas.microsoft.com/office/powerpoint/2010/main" val="19795623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503BD1-EA8C-4A89-B70E-A934C471732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3724FD4-61F5-4CF2-BAA4-A0B4D4C13BF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880C9E1-1D60-4B3B-926B-D5D07C2A04F2}"/>
              </a:ext>
            </a:extLst>
          </p:cNvPr>
          <p:cNvSpPr>
            <a:spLocks noGrp="1"/>
          </p:cNvSpPr>
          <p:nvPr>
            <p:ph type="dt" sz="half" idx="10"/>
          </p:nvPr>
        </p:nvSpPr>
        <p:spPr/>
        <p:txBody>
          <a:bodyPr/>
          <a:lstStyle/>
          <a:p>
            <a:fld id="{7BEA466B-2721-41F6-A104-597014C3F79A}" type="datetimeFigureOut">
              <a:rPr lang="en-US" smtClean="0"/>
              <a:t>5/21/2021</a:t>
            </a:fld>
            <a:endParaRPr lang="en-US"/>
          </a:p>
        </p:txBody>
      </p:sp>
      <p:sp>
        <p:nvSpPr>
          <p:cNvPr id="5" name="Footer Placeholder 4">
            <a:extLst>
              <a:ext uri="{FF2B5EF4-FFF2-40B4-BE49-F238E27FC236}">
                <a16:creationId xmlns:a16="http://schemas.microsoft.com/office/drawing/2014/main" id="{5A41B4F8-6FE6-4605-A1EF-50522D3C2DC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E16114F-3C51-4A06-A835-AA49BEC808BC}"/>
              </a:ext>
            </a:extLst>
          </p:cNvPr>
          <p:cNvSpPr>
            <a:spLocks noGrp="1"/>
          </p:cNvSpPr>
          <p:nvPr>
            <p:ph type="sldNum" sz="quarter" idx="12"/>
          </p:nvPr>
        </p:nvSpPr>
        <p:spPr/>
        <p:txBody>
          <a:bodyPr/>
          <a:lstStyle/>
          <a:p>
            <a:fld id="{70F95105-D54A-4DD5-A1F6-93E378C18176}" type="slidenum">
              <a:rPr lang="en-US" smtClean="0"/>
              <a:t>‹#›</a:t>
            </a:fld>
            <a:endParaRPr lang="en-US"/>
          </a:p>
        </p:txBody>
      </p:sp>
    </p:spTree>
    <p:extLst>
      <p:ext uri="{BB962C8B-B14F-4D97-AF65-F5344CB8AC3E}">
        <p14:creationId xmlns:p14="http://schemas.microsoft.com/office/powerpoint/2010/main" val="627866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D718AF-861F-4352-8947-5733D73A4EB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115B30C-9648-429F-9C99-EC87D143060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F01D211-B09B-4D75-9BD2-58D67364A1E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634B8C7-AF1E-40DD-BCE6-631E2813A58F}"/>
              </a:ext>
            </a:extLst>
          </p:cNvPr>
          <p:cNvSpPr>
            <a:spLocks noGrp="1"/>
          </p:cNvSpPr>
          <p:nvPr>
            <p:ph type="dt" sz="half" idx="10"/>
          </p:nvPr>
        </p:nvSpPr>
        <p:spPr/>
        <p:txBody>
          <a:bodyPr/>
          <a:lstStyle/>
          <a:p>
            <a:fld id="{7BEA466B-2721-41F6-A104-597014C3F79A}" type="datetimeFigureOut">
              <a:rPr lang="en-US" smtClean="0"/>
              <a:t>5/21/2021</a:t>
            </a:fld>
            <a:endParaRPr lang="en-US"/>
          </a:p>
        </p:txBody>
      </p:sp>
      <p:sp>
        <p:nvSpPr>
          <p:cNvPr id="6" name="Footer Placeholder 5">
            <a:extLst>
              <a:ext uri="{FF2B5EF4-FFF2-40B4-BE49-F238E27FC236}">
                <a16:creationId xmlns:a16="http://schemas.microsoft.com/office/drawing/2014/main" id="{EAA0B158-F9ED-487E-A0D0-F2D97C5DA1B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8C69D49-CF71-4229-A5D4-6EBA787217C5}"/>
              </a:ext>
            </a:extLst>
          </p:cNvPr>
          <p:cNvSpPr>
            <a:spLocks noGrp="1"/>
          </p:cNvSpPr>
          <p:nvPr>
            <p:ph type="sldNum" sz="quarter" idx="12"/>
          </p:nvPr>
        </p:nvSpPr>
        <p:spPr/>
        <p:txBody>
          <a:bodyPr/>
          <a:lstStyle/>
          <a:p>
            <a:fld id="{70F95105-D54A-4DD5-A1F6-93E378C18176}" type="slidenum">
              <a:rPr lang="en-US" smtClean="0"/>
              <a:t>‹#›</a:t>
            </a:fld>
            <a:endParaRPr lang="en-US"/>
          </a:p>
        </p:txBody>
      </p:sp>
    </p:spTree>
    <p:extLst>
      <p:ext uri="{BB962C8B-B14F-4D97-AF65-F5344CB8AC3E}">
        <p14:creationId xmlns:p14="http://schemas.microsoft.com/office/powerpoint/2010/main" val="15619015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CEDFDE-474E-45A4-ADCA-B0216CFB632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80F1DA2-E9E0-4D51-9D3F-A0F12AC5C8A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4C07EB1-A09B-47B0-B395-04A20B48987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6CCF316-3BFC-4FDF-894A-5E25BDB28D2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36FA7C1-6A5D-4975-AFBB-CC62046B7C7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E00908D-C8CF-43D1-A333-24A3ABF93DC7}"/>
              </a:ext>
            </a:extLst>
          </p:cNvPr>
          <p:cNvSpPr>
            <a:spLocks noGrp="1"/>
          </p:cNvSpPr>
          <p:nvPr>
            <p:ph type="dt" sz="half" idx="10"/>
          </p:nvPr>
        </p:nvSpPr>
        <p:spPr/>
        <p:txBody>
          <a:bodyPr/>
          <a:lstStyle/>
          <a:p>
            <a:fld id="{7BEA466B-2721-41F6-A104-597014C3F79A}" type="datetimeFigureOut">
              <a:rPr lang="en-US" smtClean="0"/>
              <a:t>5/21/2021</a:t>
            </a:fld>
            <a:endParaRPr lang="en-US"/>
          </a:p>
        </p:txBody>
      </p:sp>
      <p:sp>
        <p:nvSpPr>
          <p:cNvPr id="8" name="Footer Placeholder 7">
            <a:extLst>
              <a:ext uri="{FF2B5EF4-FFF2-40B4-BE49-F238E27FC236}">
                <a16:creationId xmlns:a16="http://schemas.microsoft.com/office/drawing/2014/main" id="{B76607C7-1E58-4821-8BA9-B4EFEB9CF96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2900B99-E604-4264-987A-D20A23FD4A5C}"/>
              </a:ext>
            </a:extLst>
          </p:cNvPr>
          <p:cNvSpPr>
            <a:spLocks noGrp="1"/>
          </p:cNvSpPr>
          <p:nvPr>
            <p:ph type="sldNum" sz="quarter" idx="12"/>
          </p:nvPr>
        </p:nvSpPr>
        <p:spPr/>
        <p:txBody>
          <a:bodyPr/>
          <a:lstStyle/>
          <a:p>
            <a:fld id="{70F95105-D54A-4DD5-A1F6-93E378C18176}" type="slidenum">
              <a:rPr lang="en-US" smtClean="0"/>
              <a:t>‹#›</a:t>
            </a:fld>
            <a:endParaRPr lang="en-US"/>
          </a:p>
        </p:txBody>
      </p:sp>
    </p:spTree>
    <p:extLst>
      <p:ext uri="{BB962C8B-B14F-4D97-AF65-F5344CB8AC3E}">
        <p14:creationId xmlns:p14="http://schemas.microsoft.com/office/powerpoint/2010/main" val="22282887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3DAD42-3463-4B94-963B-7E01CA8E9FD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1EF235C-AEDF-46F7-BEB0-4171B3C06A98}"/>
              </a:ext>
            </a:extLst>
          </p:cNvPr>
          <p:cNvSpPr>
            <a:spLocks noGrp="1"/>
          </p:cNvSpPr>
          <p:nvPr>
            <p:ph type="dt" sz="half" idx="10"/>
          </p:nvPr>
        </p:nvSpPr>
        <p:spPr/>
        <p:txBody>
          <a:bodyPr/>
          <a:lstStyle/>
          <a:p>
            <a:fld id="{7BEA466B-2721-41F6-A104-597014C3F79A}" type="datetimeFigureOut">
              <a:rPr lang="en-US" smtClean="0"/>
              <a:t>5/21/2021</a:t>
            </a:fld>
            <a:endParaRPr lang="en-US"/>
          </a:p>
        </p:txBody>
      </p:sp>
      <p:sp>
        <p:nvSpPr>
          <p:cNvPr id="4" name="Footer Placeholder 3">
            <a:extLst>
              <a:ext uri="{FF2B5EF4-FFF2-40B4-BE49-F238E27FC236}">
                <a16:creationId xmlns:a16="http://schemas.microsoft.com/office/drawing/2014/main" id="{003F9664-0E43-4E7C-A84A-2FA2B513EB4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36A9A4F-98B0-41E9-84F5-F3A6CC678388}"/>
              </a:ext>
            </a:extLst>
          </p:cNvPr>
          <p:cNvSpPr>
            <a:spLocks noGrp="1"/>
          </p:cNvSpPr>
          <p:nvPr>
            <p:ph type="sldNum" sz="quarter" idx="12"/>
          </p:nvPr>
        </p:nvSpPr>
        <p:spPr/>
        <p:txBody>
          <a:bodyPr/>
          <a:lstStyle/>
          <a:p>
            <a:fld id="{70F95105-D54A-4DD5-A1F6-93E378C18176}" type="slidenum">
              <a:rPr lang="en-US" smtClean="0"/>
              <a:t>‹#›</a:t>
            </a:fld>
            <a:endParaRPr lang="en-US"/>
          </a:p>
        </p:txBody>
      </p:sp>
    </p:spTree>
    <p:extLst>
      <p:ext uri="{BB962C8B-B14F-4D97-AF65-F5344CB8AC3E}">
        <p14:creationId xmlns:p14="http://schemas.microsoft.com/office/powerpoint/2010/main" val="3290939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B2AA388-061E-44AF-9A7C-122027490B44}"/>
              </a:ext>
            </a:extLst>
          </p:cNvPr>
          <p:cNvSpPr>
            <a:spLocks noGrp="1"/>
          </p:cNvSpPr>
          <p:nvPr>
            <p:ph type="dt" sz="half" idx="10"/>
          </p:nvPr>
        </p:nvSpPr>
        <p:spPr/>
        <p:txBody>
          <a:bodyPr/>
          <a:lstStyle/>
          <a:p>
            <a:fld id="{7BEA466B-2721-41F6-A104-597014C3F79A}" type="datetimeFigureOut">
              <a:rPr lang="en-US" smtClean="0"/>
              <a:t>5/21/2021</a:t>
            </a:fld>
            <a:endParaRPr lang="en-US"/>
          </a:p>
        </p:txBody>
      </p:sp>
      <p:sp>
        <p:nvSpPr>
          <p:cNvPr id="3" name="Footer Placeholder 2">
            <a:extLst>
              <a:ext uri="{FF2B5EF4-FFF2-40B4-BE49-F238E27FC236}">
                <a16:creationId xmlns:a16="http://schemas.microsoft.com/office/drawing/2014/main" id="{3CD5B058-2634-4151-A716-7AE50665942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9FC433C-8742-486F-B79D-BF635DCEF262}"/>
              </a:ext>
            </a:extLst>
          </p:cNvPr>
          <p:cNvSpPr>
            <a:spLocks noGrp="1"/>
          </p:cNvSpPr>
          <p:nvPr>
            <p:ph type="sldNum" sz="quarter" idx="12"/>
          </p:nvPr>
        </p:nvSpPr>
        <p:spPr/>
        <p:txBody>
          <a:bodyPr/>
          <a:lstStyle/>
          <a:p>
            <a:fld id="{70F95105-D54A-4DD5-A1F6-93E378C18176}" type="slidenum">
              <a:rPr lang="en-US" smtClean="0"/>
              <a:t>‹#›</a:t>
            </a:fld>
            <a:endParaRPr lang="en-US"/>
          </a:p>
        </p:txBody>
      </p:sp>
    </p:spTree>
    <p:extLst>
      <p:ext uri="{BB962C8B-B14F-4D97-AF65-F5344CB8AC3E}">
        <p14:creationId xmlns:p14="http://schemas.microsoft.com/office/powerpoint/2010/main" val="33872195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D98795-061F-4879-9CFD-AD4E6686A90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4A6EEB0-4767-45DA-8570-74D870A3887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31F1AD7-A7AA-41B9-8F07-9992A2E5CD3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033A780-5934-4E14-95C1-A572A8E78E51}"/>
              </a:ext>
            </a:extLst>
          </p:cNvPr>
          <p:cNvSpPr>
            <a:spLocks noGrp="1"/>
          </p:cNvSpPr>
          <p:nvPr>
            <p:ph type="dt" sz="half" idx="10"/>
          </p:nvPr>
        </p:nvSpPr>
        <p:spPr/>
        <p:txBody>
          <a:bodyPr/>
          <a:lstStyle/>
          <a:p>
            <a:fld id="{7BEA466B-2721-41F6-A104-597014C3F79A}" type="datetimeFigureOut">
              <a:rPr lang="en-US" smtClean="0"/>
              <a:t>5/21/2021</a:t>
            </a:fld>
            <a:endParaRPr lang="en-US"/>
          </a:p>
        </p:txBody>
      </p:sp>
      <p:sp>
        <p:nvSpPr>
          <p:cNvPr id="6" name="Footer Placeholder 5">
            <a:extLst>
              <a:ext uri="{FF2B5EF4-FFF2-40B4-BE49-F238E27FC236}">
                <a16:creationId xmlns:a16="http://schemas.microsoft.com/office/drawing/2014/main" id="{75C8E197-A211-41CD-8B25-47A2C04D843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5FD57B4-F934-4142-9FC5-62E8820B2069}"/>
              </a:ext>
            </a:extLst>
          </p:cNvPr>
          <p:cNvSpPr>
            <a:spLocks noGrp="1"/>
          </p:cNvSpPr>
          <p:nvPr>
            <p:ph type="sldNum" sz="quarter" idx="12"/>
          </p:nvPr>
        </p:nvSpPr>
        <p:spPr/>
        <p:txBody>
          <a:bodyPr/>
          <a:lstStyle/>
          <a:p>
            <a:fld id="{70F95105-D54A-4DD5-A1F6-93E378C18176}" type="slidenum">
              <a:rPr lang="en-US" smtClean="0"/>
              <a:t>‹#›</a:t>
            </a:fld>
            <a:endParaRPr lang="en-US"/>
          </a:p>
        </p:txBody>
      </p:sp>
    </p:spTree>
    <p:extLst>
      <p:ext uri="{BB962C8B-B14F-4D97-AF65-F5344CB8AC3E}">
        <p14:creationId xmlns:p14="http://schemas.microsoft.com/office/powerpoint/2010/main" val="27545422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BAFABC0-977D-47BC-A56D-0261720ADA6C}"/>
              </a:ext>
            </a:extLst>
          </p:cNvPr>
          <p:cNvPicPr>
            <a:picLocks noChangeAspect="1"/>
          </p:cNvPicPr>
          <p:nvPr userDrawn="1"/>
        </p:nvPicPr>
        <p:blipFill rotWithShape="1">
          <a:blip r:embed="rId14"/>
          <a:srcRect t="5719" b="9973"/>
          <a:stretch/>
        </p:blipFill>
        <p:spPr>
          <a:xfrm>
            <a:off x="0" y="0"/>
            <a:ext cx="12192000" cy="6858000"/>
          </a:xfrm>
          <a:prstGeom prst="rect">
            <a:avLst/>
          </a:prstGeom>
        </p:spPr>
      </p:pic>
      <p:pic>
        <p:nvPicPr>
          <p:cNvPr id="8" name="Picture 2">
            <a:extLst>
              <a:ext uri="{FF2B5EF4-FFF2-40B4-BE49-F238E27FC236}">
                <a16:creationId xmlns:a16="http://schemas.microsoft.com/office/drawing/2014/main" id="{D0D81956-34DF-4D45-82E8-55FADAD8F412}"/>
              </a:ext>
            </a:extLst>
          </p:cNvPr>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a:extLst>
              <a:ext uri="{FF2B5EF4-FFF2-40B4-BE49-F238E27FC236}">
                <a16:creationId xmlns:a16="http://schemas.microsoft.com/office/drawing/2014/main" id="{8180AA3E-3184-4D8F-B4E6-ADA1E039A80D}"/>
              </a:ext>
            </a:extLst>
          </p:cNvPr>
          <p:cNvSpPr>
            <a:spLocks noGrp="1"/>
          </p:cNvSpPr>
          <p:nvPr>
            <p:ph type="title"/>
          </p:nvPr>
        </p:nvSpPr>
        <p:spPr>
          <a:xfrm>
            <a:off x="0" y="0"/>
            <a:ext cx="121920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990A494-8156-41C3-8164-0DDF9854F775}"/>
              </a:ext>
            </a:extLst>
          </p:cNvPr>
          <p:cNvSpPr>
            <a:spLocks noGrp="1"/>
          </p:cNvSpPr>
          <p:nvPr>
            <p:ph type="body" idx="1"/>
          </p:nvPr>
        </p:nvSpPr>
        <p:spPr>
          <a:xfrm>
            <a:off x="838200" y="1553378"/>
            <a:ext cx="10515600" cy="462358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605AB80-BDE6-4E08-AC75-848CF90F48A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BEA466B-2721-41F6-A104-597014C3F79A}" type="datetimeFigureOut">
              <a:rPr lang="en-US" smtClean="0"/>
              <a:t>5/21/2021</a:t>
            </a:fld>
            <a:endParaRPr lang="en-US"/>
          </a:p>
        </p:txBody>
      </p:sp>
      <p:sp>
        <p:nvSpPr>
          <p:cNvPr id="5" name="Footer Placeholder 4">
            <a:extLst>
              <a:ext uri="{FF2B5EF4-FFF2-40B4-BE49-F238E27FC236}">
                <a16:creationId xmlns:a16="http://schemas.microsoft.com/office/drawing/2014/main" id="{2D868678-3D93-47AF-BA2B-35D9E5014B9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7EF557D-E7D2-405F-A789-FDED206900E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0F95105-D54A-4DD5-A1F6-93E378C18176}" type="slidenum">
              <a:rPr lang="en-US" smtClean="0"/>
              <a:t>‹#›</a:t>
            </a:fld>
            <a:endParaRPr lang="en-US"/>
          </a:p>
        </p:txBody>
      </p:sp>
    </p:spTree>
    <p:extLst>
      <p:ext uri="{BB962C8B-B14F-4D97-AF65-F5344CB8AC3E}">
        <p14:creationId xmlns:p14="http://schemas.microsoft.com/office/powerpoint/2010/main" val="420475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txStyles>
    <p:titleStyle>
      <a:lvl1pPr algn="ctr" defTabSz="914400" rtl="0" eaLnBrk="1" latinLnBrk="0" hangingPunct="1">
        <a:lnSpc>
          <a:spcPct val="90000"/>
        </a:lnSpc>
        <a:spcBef>
          <a:spcPct val="0"/>
        </a:spcBef>
        <a:buNone/>
        <a:defRPr sz="5400" kern="1200">
          <a:solidFill>
            <a:schemeClr val="bg1"/>
          </a:solidFill>
          <a:effectLst>
            <a:glow rad="127000">
              <a:schemeClr val="tx1"/>
            </a:glow>
            <a:outerShdw blurRad="50800" dist="50800" dir="2700000" algn="ctr" rotWithShape="0">
              <a:schemeClr val="tx1"/>
            </a:outerShdw>
          </a:effectLst>
          <a:latin typeface="Hemi Head Rg" panose="020B0703040202080204" pitchFamily="34"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4000" b="1" kern="1200">
          <a:solidFill>
            <a:schemeClr val="bg1"/>
          </a:solidFill>
          <a:effectLst>
            <a:glow rad="127000">
              <a:schemeClr val="tx1"/>
            </a:glow>
          </a:effectLst>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4000" b="1" kern="1200">
          <a:solidFill>
            <a:schemeClr val="bg1"/>
          </a:solidFill>
          <a:effectLst>
            <a:glow rad="127000">
              <a:schemeClr val="tx1"/>
            </a:glow>
          </a:effectLst>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4000" b="1" kern="1200">
          <a:solidFill>
            <a:schemeClr val="bg1"/>
          </a:solidFill>
          <a:effectLst>
            <a:glow rad="127000">
              <a:schemeClr val="tx1"/>
            </a:glow>
          </a:effectLst>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4000" b="1" kern="1200">
          <a:solidFill>
            <a:schemeClr val="bg1"/>
          </a:solidFill>
          <a:effectLst>
            <a:glow rad="127000">
              <a:schemeClr val="tx1"/>
            </a:glow>
          </a:effectLst>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4000" b="1" kern="1200">
          <a:solidFill>
            <a:schemeClr val="bg1"/>
          </a:solidFill>
          <a:effectLst>
            <a:glow rad="127000">
              <a:schemeClr val="tx1"/>
            </a:glo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www.dafont.com/hemi-head.font"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emf"/><Relationship Id="rId5" Type="http://schemas.openxmlformats.org/officeDocument/2006/relationships/hyperlink" Target="https://www.1001fonts.com/hemi-head-426-font.html" TargetMode="External"/><Relationship Id="rId4" Type="http://schemas.openxmlformats.org/officeDocument/2006/relationships/hyperlink" Target="https://fontsfree.net/hemi-head-rg-bold-italic-font-download.html"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2CC204-1FB8-4E89-AAFE-06C84D292791}"/>
              </a:ext>
            </a:extLst>
          </p:cNvPr>
          <p:cNvSpPr>
            <a:spLocks noGrp="1"/>
          </p:cNvSpPr>
          <p:nvPr>
            <p:ph type="ctrTitle"/>
          </p:nvPr>
        </p:nvSpPr>
        <p:spPr>
          <a:xfrm>
            <a:off x="338204" y="1122363"/>
            <a:ext cx="8141918" cy="2306637"/>
          </a:xfrm>
        </p:spPr>
        <p:txBody>
          <a:bodyPr/>
          <a:lstStyle/>
          <a:p>
            <a:r>
              <a:rPr lang="en-US" dirty="0"/>
              <a:t>Lesson 12</a:t>
            </a:r>
          </a:p>
        </p:txBody>
      </p:sp>
      <p:sp>
        <p:nvSpPr>
          <p:cNvPr id="5" name="Subtitle 4">
            <a:extLst>
              <a:ext uri="{FF2B5EF4-FFF2-40B4-BE49-F238E27FC236}">
                <a16:creationId xmlns:a16="http://schemas.microsoft.com/office/drawing/2014/main" id="{0AE1D751-9DB7-470C-B56A-2F0F1CB84B88}"/>
              </a:ext>
            </a:extLst>
          </p:cNvPr>
          <p:cNvSpPr>
            <a:spLocks noGrp="1"/>
          </p:cNvSpPr>
          <p:nvPr>
            <p:ph type="subTitle" idx="1"/>
          </p:nvPr>
        </p:nvSpPr>
        <p:spPr>
          <a:xfrm>
            <a:off x="0" y="4434692"/>
            <a:ext cx="9525000" cy="2306637"/>
          </a:xfrm>
        </p:spPr>
        <p:txBody>
          <a:bodyPr/>
          <a:lstStyle/>
          <a:p>
            <a:r>
              <a:rPr lang="en-US" dirty="0"/>
              <a:t>This series uses “Hemi Head </a:t>
            </a:r>
            <a:r>
              <a:rPr lang="en-US" dirty="0" err="1"/>
              <a:t>Rg</a:t>
            </a:r>
            <a:r>
              <a:rPr lang="en-US" dirty="0"/>
              <a:t>” Font</a:t>
            </a:r>
          </a:p>
          <a:p>
            <a:r>
              <a:rPr lang="en-US" dirty="0"/>
              <a:t>You can get the font FREE at: </a:t>
            </a:r>
            <a:r>
              <a:rPr lang="en-US" dirty="0">
                <a:hlinkClick r:id="rId3"/>
              </a:rPr>
              <a:t>https://www.dafont.com/hemi-head.font</a:t>
            </a:r>
            <a:r>
              <a:rPr lang="en-US" dirty="0"/>
              <a:t> </a:t>
            </a:r>
          </a:p>
          <a:p>
            <a:r>
              <a:rPr lang="en-US" dirty="0"/>
              <a:t>Or </a:t>
            </a:r>
            <a:r>
              <a:rPr lang="en-US" dirty="0">
                <a:hlinkClick r:id="rId4"/>
              </a:rPr>
              <a:t>https://fontsfree.net/hemi-head-rg-bold-italic-font-download.html</a:t>
            </a:r>
            <a:endParaRPr lang="en-US" dirty="0"/>
          </a:p>
          <a:p>
            <a:r>
              <a:rPr lang="en-US" dirty="0"/>
              <a:t>Or </a:t>
            </a:r>
            <a:r>
              <a:rPr lang="en-US" dirty="0">
                <a:hlinkClick r:id="rId5"/>
              </a:rPr>
              <a:t>https://www.1001fonts.com/hemi-head-426-font.html</a:t>
            </a:r>
            <a:endParaRPr lang="en-US" dirty="0"/>
          </a:p>
          <a:p>
            <a:endParaRPr lang="en-US" dirty="0"/>
          </a:p>
          <a:p>
            <a:endParaRPr lang="en-US" dirty="0"/>
          </a:p>
        </p:txBody>
      </p:sp>
      <p:grpSp>
        <p:nvGrpSpPr>
          <p:cNvPr id="4" name="Group 3">
            <a:extLst>
              <a:ext uri="{FF2B5EF4-FFF2-40B4-BE49-F238E27FC236}">
                <a16:creationId xmlns:a16="http://schemas.microsoft.com/office/drawing/2014/main" id="{CA699569-8942-4235-9417-38B60401EE2C}"/>
              </a:ext>
            </a:extLst>
          </p:cNvPr>
          <p:cNvGrpSpPr/>
          <p:nvPr/>
        </p:nvGrpSpPr>
        <p:grpSpPr>
          <a:xfrm>
            <a:off x="512397" y="310586"/>
            <a:ext cx="2336800" cy="1086830"/>
            <a:chOff x="1109440" y="4807343"/>
            <a:chExt cx="2336800" cy="1086830"/>
          </a:xfrm>
          <a:effectLst>
            <a:glow rad="254000">
              <a:schemeClr val="tx1">
                <a:alpha val="23000"/>
              </a:schemeClr>
            </a:glow>
          </a:effectLst>
        </p:grpSpPr>
        <p:sp>
          <p:nvSpPr>
            <p:cNvPr id="6" name="Oval 5">
              <a:extLst>
                <a:ext uri="{FF2B5EF4-FFF2-40B4-BE49-F238E27FC236}">
                  <a16:creationId xmlns:a16="http://schemas.microsoft.com/office/drawing/2014/main" id="{20A21D0A-C60F-4C3B-A0D4-785FD93C6674}"/>
                </a:ext>
              </a:extLst>
            </p:cNvPr>
            <p:cNvSpPr/>
            <p:nvPr/>
          </p:nvSpPr>
          <p:spPr>
            <a:xfrm>
              <a:off x="1121797" y="4824198"/>
              <a:ext cx="1052992" cy="106997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5">
              <a:extLst>
                <a:ext uri="{FF2B5EF4-FFF2-40B4-BE49-F238E27FC236}">
                  <a16:creationId xmlns:a16="http://schemas.microsoft.com/office/drawing/2014/main" id="{E2CFEE0A-7C8A-4368-B0EC-09E7A2ABC92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786" t="59897" r="53838" b="24545"/>
            <a:stretch>
              <a:fillRect/>
            </a:stretch>
          </p:blipFill>
          <p:spPr bwMode="auto">
            <a:xfrm>
              <a:off x="1109440" y="4807343"/>
              <a:ext cx="2336800" cy="1069975"/>
            </a:xfrm>
            <a:prstGeom prst="rect">
              <a:avLst/>
            </a:prstGeom>
            <a:noFill/>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71842" dir="2700000" algn="ctr" rotWithShape="0">
                      <a:schemeClr val="bg2"/>
                    </a:outerShdw>
                  </a:effectLst>
                </a14:hiddenEffects>
              </a:ext>
            </a:extLst>
          </p:spPr>
        </p:pic>
      </p:grpSp>
    </p:spTree>
    <p:extLst>
      <p:ext uri="{BB962C8B-B14F-4D97-AF65-F5344CB8AC3E}">
        <p14:creationId xmlns:p14="http://schemas.microsoft.com/office/powerpoint/2010/main" val="7476265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person, man, woman, looking&#10;&#10;Description automatically generated">
            <a:extLst>
              <a:ext uri="{FF2B5EF4-FFF2-40B4-BE49-F238E27FC236}">
                <a16:creationId xmlns:a16="http://schemas.microsoft.com/office/drawing/2014/main" id="{EB4C6D59-3700-4A61-B860-592FD1AF40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0" y="-150843"/>
            <a:ext cx="7913378" cy="9783363"/>
          </a:xfrm>
          <a:prstGeom prst="rect">
            <a:avLst/>
          </a:prstGeom>
        </p:spPr>
      </p:pic>
      <p:sp>
        <p:nvSpPr>
          <p:cNvPr id="2" name="Title 1">
            <a:extLst>
              <a:ext uri="{FF2B5EF4-FFF2-40B4-BE49-F238E27FC236}">
                <a16:creationId xmlns:a16="http://schemas.microsoft.com/office/drawing/2014/main" id="{1B998BEE-E26C-4F53-8673-272F74901506}"/>
              </a:ext>
            </a:extLst>
          </p:cNvPr>
          <p:cNvSpPr>
            <a:spLocks noGrp="1"/>
          </p:cNvSpPr>
          <p:nvPr>
            <p:ph type="title"/>
          </p:nvPr>
        </p:nvSpPr>
        <p:spPr/>
        <p:txBody>
          <a:bodyPr>
            <a:noAutofit/>
          </a:bodyPr>
          <a:lstStyle/>
          <a:p>
            <a:r>
              <a:rPr lang="en-US" sz="5000"/>
              <a:t>He Became DEFENSIVE vs Subjective</a:t>
            </a:r>
          </a:p>
        </p:txBody>
      </p:sp>
      <p:sp>
        <p:nvSpPr>
          <p:cNvPr id="5" name="Speech Bubble: Rectangle 4">
            <a:extLst>
              <a:ext uri="{FF2B5EF4-FFF2-40B4-BE49-F238E27FC236}">
                <a16:creationId xmlns:a16="http://schemas.microsoft.com/office/drawing/2014/main" id="{45B7C5C4-1BFE-44E9-8024-1CA5F963D219}"/>
              </a:ext>
            </a:extLst>
          </p:cNvPr>
          <p:cNvSpPr/>
          <p:nvPr/>
        </p:nvSpPr>
        <p:spPr>
          <a:xfrm>
            <a:off x="409903" y="2486475"/>
            <a:ext cx="5391807" cy="1101558"/>
          </a:xfrm>
          <a:prstGeom prst="wedgeRectCallout">
            <a:avLst>
              <a:gd name="adj1" fmla="val 92961"/>
              <a:gd name="adj2" fmla="val 51320"/>
            </a:avLst>
          </a:prstGeom>
          <a:solidFill>
            <a:srgbClr val="C0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F8E394F7-4229-46E7-9ED7-938AFDEB5551}"/>
              </a:ext>
            </a:extLst>
          </p:cNvPr>
          <p:cNvSpPr>
            <a:spLocks noGrp="1"/>
          </p:cNvSpPr>
          <p:nvPr>
            <p:ph idx="1"/>
          </p:nvPr>
        </p:nvSpPr>
        <p:spPr>
          <a:xfrm>
            <a:off x="409903" y="1537854"/>
            <a:ext cx="8671035" cy="5050835"/>
          </a:xfrm>
        </p:spPr>
        <p:txBody>
          <a:bodyPr/>
          <a:lstStyle/>
          <a:p>
            <a:r>
              <a:rPr lang="en-US" baseline="30000"/>
              <a:t>11</a:t>
            </a:r>
            <a:r>
              <a:rPr lang="en-US"/>
              <a:t> Samuel said, “</a:t>
            </a:r>
          </a:p>
          <a:p>
            <a:br>
              <a:rPr lang="en-US"/>
            </a:br>
            <a:r>
              <a:rPr lang="en-US"/>
              <a:t>  What have you done?" </a:t>
            </a:r>
            <a:br>
              <a:rPr lang="en-US"/>
            </a:br>
            <a:endParaRPr lang="en-US"/>
          </a:p>
        </p:txBody>
      </p:sp>
    </p:spTree>
    <p:extLst>
      <p:ext uri="{BB962C8B-B14F-4D97-AF65-F5344CB8AC3E}">
        <p14:creationId xmlns:p14="http://schemas.microsoft.com/office/powerpoint/2010/main" val="2486760540"/>
      </p:ext>
    </p:extLst>
  </p:cSld>
  <p:clrMapOvr>
    <a:masterClrMapping/>
  </p:clrMapOvr>
  <p:transition>
    <p:circl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erson wearing a hat&#10;&#10;Description automatically generated">
            <a:extLst>
              <a:ext uri="{FF2B5EF4-FFF2-40B4-BE49-F238E27FC236}">
                <a16:creationId xmlns:a16="http://schemas.microsoft.com/office/drawing/2014/main" id="{3B3516FD-B9A6-45AF-9BAC-DBC3ED62FA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024" y="269311"/>
            <a:ext cx="4373351" cy="6858000"/>
          </a:xfrm>
          <a:prstGeom prst="rect">
            <a:avLst/>
          </a:prstGeom>
          <a:effectLst>
            <a:glow rad="508000">
              <a:schemeClr val="bg1">
                <a:alpha val="67000"/>
              </a:schemeClr>
            </a:glow>
          </a:effectLst>
        </p:spPr>
      </p:pic>
      <p:sp>
        <p:nvSpPr>
          <p:cNvPr id="6" name="Speech Bubble: Rectangle 5">
            <a:extLst>
              <a:ext uri="{FF2B5EF4-FFF2-40B4-BE49-F238E27FC236}">
                <a16:creationId xmlns:a16="http://schemas.microsoft.com/office/drawing/2014/main" id="{42792F38-F04F-49A0-BC96-85B95526E2AD}"/>
              </a:ext>
            </a:extLst>
          </p:cNvPr>
          <p:cNvSpPr/>
          <p:nvPr/>
        </p:nvSpPr>
        <p:spPr>
          <a:xfrm>
            <a:off x="3831021" y="1860332"/>
            <a:ext cx="8187554" cy="4728358"/>
          </a:xfrm>
          <a:prstGeom prst="wedgeRectCallout">
            <a:avLst>
              <a:gd name="adj1" fmla="val -58753"/>
              <a:gd name="adj2" fmla="val -19059"/>
            </a:avLst>
          </a:prstGeom>
          <a:solidFill>
            <a:srgbClr val="C0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B998BEE-E26C-4F53-8673-272F74901506}"/>
              </a:ext>
            </a:extLst>
          </p:cNvPr>
          <p:cNvSpPr>
            <a:spLocks noGrp="1"/>
          </p:cNvSpPr>
          <p:nvPr>
            <p:ph type="title"/>
          </p:nvPr>
        </p:nvSpPr>
        <p:spPr/>
        <p:txBody>
          <a:bodyPr>
            <a:noAutofit/>
          </a:bodyPr>
          <a:lstStyle/>
          <a:p>
            <a:r>
              <a:rPr lang="en-US" sz="5000"/>
              <a:t>He Became DEFENSIVE vs Subjective</a:t>
            </a:r>
          </a:p>
        </p:txBody>
      </p:sp>
      <p:sp>
        <p:nvSpPr>
          <p:cNvPr id="3" name="Content Placeholder 2">
            <a:extLst>
              <a:ext uri="{FF2B5EF4-FFF2-40B4-BE49-F238E27FC236}">
                <a16:creationId xmlns:a16="http://schemas.microsoft.com/office/drawing/2014/main" id="{F8E394F7-4229-46E7-9ED7-938AFDEB5551}"/>
              </a:ext>
            </a:extLst>
          </p:cNvPr>
          <p:cNvSpPr>
            <a:spLocks noGrp="1"/>
          </p:cNvSpPr>
          <p:nvPr>
            <p:ph idx="1"/>
          </p:nvPr>
        </p:nvSpPr>
        <p:spPr>
          <a:xfrm>
            <a:off x="4020203" y="1198180"/>
            <a:ext cx="7998372" cy="5390510"/>
          </a:xfrm>
        </p:spPr>
        <p:txBody>
          <a:bodyPr/>
          <a:lstStyle/>
          <a:p>
            <a:r>
              <a:rPr lang="en-US"/>
              <a:t>And Saul said, </a:t>
            </a:r>
            <a:endParaRPr lang="en-US" sz="1000"/>
          </a:p>
          <a:p>
            <a:br>
              <a:rPr lang="en-US" sz="1000"/>
            </a:br>
            <a:r>
              <a:rPr lang="en-US"/>
              <a:t>"When I saw that the people were scattering from me, and that you did not come within the days appointed, .... </a:t>
            </a:r>
            <a:r>
              <a:rPr lang="en-US" baseline="30000"/>
              <a:t>12</a:t>
            </a:r>
            <a:r>
              <a:rPr lang="en-US"/>
              <a:t> I said, 'Now the Philistines will come down against me …, and I have not sought the favor of the LORD.’ </a:t>
            </a:r>
            <a:br>
              <a:rPr lang="en-US"/>
            </a:br>
            <a:r>
              <a:rPr lang="en-US">
                <a:solidFill>
                  <a:schemeClr val="tx1"/>
                </a:solidFill>
                <a:effectLst>
                  <a:glow rad="254000">
                    <a:schemeClr val="bg1"/>
                  </a:glow>
                </a:effectLst>
              </a:rPr>
              <a:t>So I forced myself, and offered the burnt offering</a:t>
            </a:r>
            <a:r>
              <a:rPr lang="en-US"/>
              <a:t>."</a:t>
            </a:r>
          </a:p>
        </p:txBody>
      </p:sp>
    </p:spTree>
    <p:extLst>
      <p:ext uri="{BB962C8B-B14F-4D97-AF65-F5344CB8AC3E}">
        <p14:creationId xmlns:p14="http://schemas.microsoft.com/office/powerpoint/2010/main" val="3313814015"/>
      </p:ext>
    </p:extLst>
  </p:cSld>
  <p:clrMapOvr>
    <a:masterClrMapping/>
  </p:clrMapOvr>
  <p:transition>
    <p:circl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95E414-DF05-4B76-870C-E0A8ADC0CD2A}"/>
              </a:ext>
            </a:extLst>
          </p:cNvPr>
          <p:cNvSpPr>
            <a:spLocks noGrp="1"/>
          </p:cNvSpPr>
          <p:nvPr>
            <p:ph type="title"/>
          </p:nvPr>
        </p:nvSpPr>
        <p:spPr/>
        <p:txBody>
          <a:bodyPr/>
          <a:lstStyle/>
          <a:p>
            <a:r>
              <a:rPr lang="en-US"/>
              <a:t>He Acted UN-WISELY </a:t>
            </a:r>
          </a:p>
        </p:txBody>
      </p:sp>
      <p:pic>
        <p:nvPicPr>
          <p:cNvPr id="4" name="Picture 3" descr="A picture containing person, man, woman, looking&#10;&#10;Description automatically generated">
            <a:extLst>
              <a:ext uri="{FF2B5EF4-FFF2-40B4-BE49-F238E27FC236}">
                <a16:creationId xmlns:a16="http://schemas.microsoft.com/office/drawing/2014/main" id="{ACB4E6DC-4A8C-4001-ADDB-C28F7A695D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17561" y="-199637"/>
            <a:ext cx="7913378" cy="9783363"/>
          </a:xfrm>
          <a:prstGeom prst="rect">
            <a:avLst/>
          </a:prstGeom>
        </p:spPr>
      </p:pic>
      <p:sp>
        <p:nvSpPr>
          <p:cNvPr id="5" name="Speech Bubble: Rectangle 4">
            <a:extLst>
              <a:ext uri="{FF2B5EF4-FFF2-40B4-BE49-F238E27FC236}">
                <a16:creationId xmlns:a16="http://schemas.microsoft.com/office/drawing/2014/main" id="{427E2AA3-F7D7-471B-8689-CE5AF4FA68DC}"/>
              </a:ext>
            </a:extLst>
          </p:cNvPr>
          <p:cNvSpPr/>
          <p:nvPr/>
        </p:nvSpPr>
        <p:spPr>
          <a:xfrm>
            <a:off x="254643" y="3590059"/>
            <a:ext cx="6101001" cy="1101558"/>
          </a:xfrm>
          <a:prstGeom prst="wedgeRectCallout">
            <a:avLst>
              <a:gd name="adj1" fmla="val 84482"/>
              <a:gd name="adj2" fmla="val -54589"/>
            </a:avLst>
          </a:prstGeom>
          <a:solidFill>
            <a:srgbClr val="C0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5F0C20C0-AF25-4503-9331-867AB06B1E70}"/>
              </a:ext>
            </a:extLst>
          </p:cNvPr>
          <p:cNvSpPr>
            <a:spLocks noGrp="1"/>
          </p:cNvSpPr>
          <p:nvPr>
            <p:ph idx="1"/>
          </p:nvPr>
        </p:nvSpPr>
        <p:spPr>
          <a:xfrm>
            <a:off x="254643" y="2948152"/>
            <a:ext cx="7245751" cy="3640537"/>
          </a:xfrm>
        </p:spPr>
        <p:txBody>
          <a:bodyPr/>
          <a:lstStyle/>
          <a:p>
            <a:pPr>
              <a:lnSpc>
                <a:spcPct val="85000"/>
              </a:lnSpc>
            </a:pPr>
            <a:r>
              <a:rPr lang="en-US" baseline="30000"/>
              <a:t>13</a:t>
            </a:r>
            <a:r>
              <a:rPr lang="en-US"/>
              <a:t> And Samuel said to Saul, </a:t>
            </a:r>
            <a:endParaRPr lang="en-US" sz="400"/>
          </a:p>
          <a:p>
            <a:pPr>
              <a:lnSpc>
                <a:spcPct val="85000"/>
              </a:lnSpc>
            </a:pPr>
            <a:endParaRPr lang="en-US" sz="400"/>
          </a:p>
          <a:p>
            <a:pPr>
              <a:lnSpc>
                <a:spcPct val="85000"/>
              </a:lnSpc>
            </a:pPr>
            <a:r>
              <a:rPr lang="en-US"/>
              <a:t>"You have done foolishly. </a:t>
            </a:r>
          </a:p>
          <a:p>
            <a:pPr>
              <a:lnSpc>
                <a:spcPct val="85000"/>
              </a:lnSpc>
            </a:pPr>
            <a:endParaRPr lang="en-US"/>
          </a:p>
        </p:txBody>
      </p:sp>
    </p:spTree>
    <p:extLst>
      <p:ext uri="{BB962C8B-B14F-4D97-AF65-F5344CB8AC3E}">
        <p14:creationId xmlns:p14="http://schemas.microsoft.com/office/powerpoint/2010/main" val="22093398"/>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2" dur="500"/>
                                        <p:tgtEl>
                                          <p:spTgt spid="3">
                                            <p:txEl>
                                              <p:pRg st="2" end="2"/>
                                            </p:txEl>
                                          </p:spTgt>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randombar(horizontal)">
                                      <p:cBhvr>
                                        <p:cTn id="15" dur="500"/>
                                        <p:tgtEl>
                                          <p:spTgt spid="5"/>
                                        </p:tgtEl>
                                      </p:cBhvr>
                                    </p:animEffect>
                                  </p:childTnLst>
                                </p:cTn>
                              </p:par>
                              <p:par>
                                <p:cTn id="16" presetID="14" presetClass="entr" presetSubtype="10"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randombar(horizontal)">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erson wearing a red shirt&#10;&#10;Description automatically generated">
            <a:extLst>
              <a:ext uri="{FF2B5EF4-FFF2-40B4-BE49-F238E27FC236}">
                <a16:creationId xmlns:a16="http://schemas.microsoft.com/office/drawing/2014/main" id="{946CCF08-D022-404A-914B-BA6A67EE6B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48400" y="990701"/>
            <a:ext cx="5786582" cy="6272969"/>
          </a:xfrm>
          <a:prstGeom prst="rect">
            <a:avLst/>
          </a:prstGeom>
        </p:spPr>
      </p:pic>
      <p:sp>
        <p:nvSpPr>
          <p:cNvPr id="7" name="Speech Bubble: Rectangle 6">
            <a:extLst>
              <a:ext uri="{FF2B5EF4-FFF2-40B4-BE49-F238E27FC236}">
                <a16:creationId xmlns:a16="http://schemas.microsoft.com/office/drawing/2014/main" id="{C11BE6A7-8747-4189-94A2-4F44D4FA5685}"/>
              </a:ext>
            </a:extLst>
          </p:cNvPr>
          <p:cNvSpPr/>
          <p:nvPr/>
        </p:nvSpPr>
        <p:spPr>
          <a:xfrm>
            <a:off x="254644" y="1447800"/>
            <a:ext cx="7495985" cy="1981200"/>
          </a:xfrm>
          <a:prstGeom prst="wedgeRectCallout">
            <a:avLst>
              <a:gd name="adj1" fmla="val 69494"/>
              <a:gd name="adj2" fmla="val 13049"/>
            </a:avLst>
          </a:prstGeom>
          <a:solidFill>
            <a:srgbClr val="C0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695E414-DF05-4B76-870C-E0A8ADC0CD2A}"/>
              </a:ext>
            </a:extLst>
          </p:cNvPr>
          <p:cNvSpPr>
            <a:spLocks noGrp="1"/>
          </p:cNvSpPr>
          <p:nvPr>
            <p:ph type="title"/>
          </p:nvPr>
        </p:nvSpPr>
        <p:spPr/>
        <p:txBody>
          <a:bodyPr/>
          <a:lstStyle/>
          <a:p>
            <a:r>
              <a:rPr lang="en-US"/>
              <a:t>Seek the KINGDOM of GOD!</a:t>
            </a:r>
          </a:p>
        </p:txBody>
      </p:sp>
      <p:sp>
        <p:nvSpPr>
          <p:cNvPr id="3" name="Content Placeholder 2">
            <a:extLst>
              <a:ext uri="{FF2B5EF4-FFF2-40B4-BE49-F238E27FC236}">
                <a16:creationId xmlns:a16="http://schemas.microsoft.com/office/drawing/2014/main" id="{5F0C20C0-AF25-4503-9331-867AB06B1E70}"/>
              </a:ext>
            </a:extLst>
          </p:cNvPr>
          <p:cNvSpPr>
            <a:spLocks noGrp="1"/>
          </p:cNvSpPr>
          <p:nvPr>
            <p:ph idx="1"/>
          </p:nvPr>
        </p:nvSpPr>
        <p:spPr>
          <a:xfrm>
            <a:off x="254643" y="1537854"/>
            <a:ext cx="7495985" cy="5050835"/>
          </a:xfrm>
        </p:spPr>
        <p:txBody>
          <a:bodyPr/>
          <a:lstStyle/>
          <a:p>
            <a:r>
              <a:rPr lang="en-US"/>
              <a:t> But seek first the kingdom of God and his righteousness, and all these things will be added to you. </a:t>
            </a:r>
          </a:p>
        </p:txBody>
      </p:sp>
      <p:sp>
        <p:nvSpPr>
          <p:cNvPr id="4" name="TextBox 3">
            <a:extLst>
              <a:ext uri="{FF2B5EF4-FFF2-40B4-BE49-F238E27FC236}">
                <a16:creationId xmlns:a16="http://schemas.microsoft.com/office/drawing/2014/main" id="{53C9B8F8-1CBC-4195-9ED2-0BDB0CC29288}"/>
              </a:ext>
            </a:extLst>
          </p:cNvPr>
          <p:cNvSpPr txBox="1"/>
          <p:nvPr/>
        </p:nvSpPr>
        <p:spPr>
          <a:xfrm>
            <a:off x="2264781" y="3891670"/>
            <a:ext cx="3831219" cy="1446550"/>
          </a:xfrm>
          <a:prstGeom prst="rect">
            <a:avLst/>
          </a:prstGeom>
          <a:noFill/>
        </p:spPr>
        <p:txBody>
          <a:bodyPr wrap="square" rtlCol="0">
            <a:spAutoFit/>
          </a:bodyPr>
          <a:lstStyle/>
          <a:p>
            <a:r>
              <a:rPr lang="en-US" sz="8800" b="1">
                <a:solidFill>
                  <a:schemeClr val="bg1"/>
                </a:solidFill>
                <a:effectLst>
                  <a:glow rad="127000">
                    <a:srgbClr val="C00000"/>
                  </a:glow>
                </a:effectLst>
              </a:rPr>
              <a:t>HOW?</a:t>
            </a:r>
          </a:p>
        </p:txBody>
      </p:sp>
      <p:sp>
        <p:nvSpPr>
          <p:cNvPr id="5" name="TextBox 4">
            <a:extLst>
              <a:ext uri="{FF2B5EF4-FFF2-40B4-BE49-F238E27FC236}">
                <a16:creationId xmlns:a16="http://schemas.microsoft.com/office/drawing/2014/main" id="{F3ED7D23-F0A0-43FE-AAF3-8146018C9021}"/>
              </a:ext>
            </a:extLst>
          </p:cNvPr>
          <p:cNvSpPr txBox="1"/>
          <p:nvPr/>
        </p:nvSpPr>
        <p:spPr>
          <a:xfrm>
            <a:off x="1" y="5550511"/>
            <a:ext cx="12192000" cy="923330"/>
          </a:xfrm>
          <a:prstGeom prst="rect">
            <a:avLst/>
          </a:prstGeom>
          <a:noFill/>
        </p:spPr>
        <p:txBody>
          <a:bodyPr wrap="square" rtlCol="0">
            <a:spAutoFit/>
          </a:bodyPr>
          <a:lstStyle/>
          <a:p>
            <a:pPr algn="ctr"/>
            <a:r>
              <a:rPr lang="en-US" sz="5400">
                <a:solidFill>
                  <a:schemeClr val="bg1"/>
                </a:solidFill>
                <a:effectLst>
                  <a:glow rad="127000">
                    <a:schemeClr val="tx1"/>
                  </a:glow>
                </a:effectLst>
                <a:latin typeface="Hemi Head Rg" panose="020B0703040202080204" pitchFamily="34" charset="0"/>
              </a:rPr>
              <a:t>1. By Acting Wisely and … </a:t>
            </a:r>
          </a:p>
        </p:txBody>
      </p:sp>
    </p:spTree>
    <p:extLst>
      <p:ext uri="{BB962C8B-B14F-4D97-AF65-F5344CB8AC3E}">
        <p14:creationId xmlns:p14="http://schemas.microsoft.com/office/powerpoint/2010/main" val="1990769475"/>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person, man, woman, looking&#10;&#10;Description automatically generated">
            <a:extLst>
              <a:ext uri="{FF2B5EF4-FFF2-40B4-BE49-F238E27FC236}">
                <a16:creationId xmlns:a16="http://schemas.microsoft.com/office/drawing/2014/main" id="{514F826B-957E-4F9D-9D1C-AC0E56466E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17561" y="-199637"/>
            <a:ext cx="7913378" cy="9783363"/>
          </a:xfrm>
          <a:prstGeom prst="rect">
            <a:avLst/>
          </a:prstGeom>
        </p:spPr>
      </p:pic>
      <p:sp>
        <p:nvSpPr>
          <p:cNvPr id="2" name="Title 1">
            <a:extLst>
              <a:ext uri="{FF2B5EF4-FFF2-40B4-BE49-F238E27FC236}">
                <a16:creationId xmlns:a16="http://schemas.microsoft.com/office/drawing/2014/main" id="{1695E414-DF05-4B76-870C-E0A8ADC0CD2A}"/>
              </a:ext>
            </a:extLst>
          </p:cNvPr>
          <p:cNvSpPr>
            <a:spLocks noGrp="1"/>
          </p:cNvSpPr>
          <p:nvPr>
            <p:ph type="title"/>
          </p:nvPr>
        </p:nvSpPr>
        <p:spPr/>
        <p:txBody>
          <a:bodyPr/>
          <a:lstStyle/>
          <a:p>
            <a:r>
              <a:rPr lang="en-US"/>
              <a:t>2. By Being </a:t>
            </a:r>
            <a:r>
              <a:rPr lang="en-US" u="sng">
                <a:effectLst>
                  <a:glow rad="127000">
                    <a:srgbClr val="C00000"/>
                  </a:glow>
                  <a:outerShdw blurRad="50800" dist="50800" dir="2700000" algn="ctr" rotWithShape="0">
                    <a:schemeClr val="tx1"/>
                  </a:outerShdw>
                </a:effectLst>
              </a:rPr>
              <a:t>OBEDIENT</a:t>
            </a:r>
          </a:p>
        </p:txBody>
      </p:sp>
      <p:sp>
        <p:nvSpPr>
          <p:cNvPr id="4" name="TextBox 3">
            <a:extLst>
              <a:ext uri="{FF2B5EF4-FFF2-40B4-BE49-F238E27FC236}">
                <a16:creationId xmlns:a16="http://schemas.microsoft.com/office/drawing/2014/main" id="{C768F0C2-FF07-49D0-B051-13F6A2759C12}"/>
              </a:ext>
            </a:extLst>
          </p:cNvPr>
          <p:cNvSpPr txBox="1"/>
          <p:nvPr/>
        </p:nvSpPr>
        <p:spPr>
          <a:xfrm>
            <a:off x="988057" y="4834363"/>
            <a:ext cx="4896091" cy="1754326"/>
          </a:xfrm>
          <a:prstGeom prst="rect">
            <a:avLst/>
          </a:prstGeom>
          <a:noFill/>
        </p:spPr>
        <p:txBody>
          <a:bodyPr wrap="square" rtlCol="0">
            <a:spAutoFit/>
          </a:bodyPr>
          <a:lstStyle/>
          <a:p>
            <a:pPr algn="ctr"/>
            <a:r>
              <a:rPr lang="en-US" sz="5400" b="1">
                <a:solidFill>
                  <a:schemeClr val="bg1"/>
                </a:solidFill>
                <a:effectLst>
                  <a:glow rad="127000">
                    <a:schemeClr val="tx1"/>
                  </a:glow>
                </a:effectLst>
              </a:rPr>
              <a:t>But Saul was DISOBEDIENT</a:t>
            </a:r>
          </a:p>
        </p:txBody>
      </p:sp>
      <p:sp>
        <p:nvSpPr>
          <p:cNvPr id="6" name="Speech Bubble: Rectangle 5">
            <a:extLst>
              <a:ext uri="{FF2B5EF4-FFF2-40B4-BE49-F238E27FC236}">
                <a16:creationId xmlns:a16="http://schemas.microsoft.com/office/drawing/2014/main" id="{8C3AACA8-4370-4553-A548-78D7BFE0C5E9}"/>
              </a:ext>
            </a:extLst>
          </p:cNvPr>
          <p:cNvSpPr/>
          <p:nvPr/>
        </p:nvSpPr>
        <p:spPr>
          <a:xfrm>
            <a:off x="254643" y="2195508"/>
            <a:ext cx="7245751" cy="2518381"/>
          </a:xfrm>
          <a:prstGeom prst="wedgeRectCallout">
            <a:avLst>
              <a:gd name="adj1" fmla="val 69494"/>
              <a:gd name="adj2" fmla="val 13049"/>
            </a:avLst>
          </a:prstGeom>
          <a:solidFill>
            <a:srgbClr val="C0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5F0C20C0-AF25-4503-9331-867AB06B1E70}"/>
              </a:ext>
            </a:extLst>
          </p:cNvPr>
          <p:cNvSpPr>
            <a:spLocks noGrp="1"/>
          </p:cNvSpPr>
          <p:nvPr>
            <p:ph idx="1"/>
          </p:nvPr>
        </p:nvSpPr>
        <p:spPr>
          <a:xfrm>
            <a:off x="254643" y="1537854"/>
            <a:ext cx="7245751" cy="5050835"/>
          </a:xfrm>
        </p:spPr>
        <p:txBody>
          <a:bodyPr/>
          <a:lstStyle/>
          <a:p>
            <a:pPr>
              <a:lnSpc>
                <a:spcPct val="85000"/>
              </a:lnSpc>
            </a:pPr>
            <a:r>
              <a:rPr lang="en-US" baseline="30000"/>
              <a:t>13</a:t>
            </a:r>
            <a:r>
              <a:rPr lang="en-US"/>
              <a:t> And Samuel said to Saul, </a:t>
            </a:r>
            <a:endParaRPr lang="en-US" sz="400"/>
          </a:p>
          <a:p>
            <a:pPr>
              <a:lnSpc>
                <a:spcPct val="85000"/>
              </a:lnSpc>
            </a:pPr>
            <a:endParaRPr lang="en-US" sz="400"/>
          </a:p>
          <a:p>
            <a:pPr marL="173038">
              <a:lnSpc>
                <a:spcPct val="85000"/>
              </a:lnSpc>
            </a:pPr>
            <a:r>
              <a:rPr lang="en-US"/>
              <a:t>"You have done foolishly. </a:t>
            </a:r>
            <a:r>
              <a:rPr lang="en-US">
                <a:solidFill>
                  <a:schemeClr val="tx1"/>
                </a:solidFill>
                <a:effectLst>
                  <a:glow rad="190500">
                    <a:schemeClr val="bg1"/>
                  </a:glow>
                </a:effectLst>
              </a:rPr>
              <a:t>You have not kept the command of the LORD your God, with which he commanded you. </a:t>
            </a:r>
          </a:p>
        </p:txBody>
      </p:sp>
    </p:spTree>
    <p:extLst>
      <p:ext uri="{BB962C8B-B14F-4D97-AF65-F5344CB8AC3E}">
        <p14:creationId xmlns:p14="http://schemas.microsoft.com/office/powerpoint/2010/main" val="1264130103"/>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2" dur="500"/>
                                        <p:tgtEl>
                                          <p:spTgt spid="3">
                                            <p:txEl>
                                              <p:pRg st="2" end="2"/>
                                            </p:txEl>
                                          </p:spTgt>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randombar(horizontal)">
                                      <p:cBhvr>
                                        <p:cTn id="15" dur="500"/>
                                        <p:tgtEl>
                                          <p:spTgt spid="6"/>
                                        </p:tgtEl>
                                      </p:cBhvr>
                                    </p:animEffect>
                                  </p:childTnLst>
                                </p:cTn>
                              </p:par>
                              <p:par>
                                <p:cTn id="16" presetID="14" presetClass="entr" presetSubtype="10"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randombar(horizont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08AB1C4-F023-48AF-9637-58EE72B29D6A}"/>
              </a:ext>
            </a:extLst>
          </p:cNvPr>
          <p:cNvSpPr/>
          <p:nvPr/>
        </p:nvSpPr>
        <p:spPr>
          <a:xfrm>
            <a:off x="6180881" y="0"/>
            <a:ext cx="6011119" cy="6858000"/>
          </a:xfrm>
          <a:prstGeom prst="rect">
            <a:avLst/>
          </a:prstGeom>
          <a:gradFill flip="none" rotWithShape="1">
            <a:gsLst>
              <a:gs pos="0">
                <a:schemeClr val="tx1">
                  <a:alpha val="0"/>
                </a:schemeClr>
              </a:gs>
              <a:gs pos="76000">
                <a:schemeClr val="tx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695E414-DF05-4B76-870C-E0A8ADC0CD2A}"/>
              </a:ext>
            </a:extLst>
          </p:cNvPr>
          <p:cNvSpPr>
            <a:spLocks noGrp="1"/>
          </p:cNvSpPr>
          <p:nvPr>
            <p:ph type="title"/>
          </p:nvPr>
        </p:nvSpPr>
        <p:spPr/>
        <p:txBody>
          <a:bodyPr/>
          <a:lstStyle/>
          <a:p>
            <a:r>
              <a:rPr lang="en-US"/>
              <a:t>A 	Pattern of DISOBEDIENCE</a:t>
            </a:r>
          </a:p>
        </p:txBody>
      </p:sp>
      <p:sp>
        <p:nvSpPr>
          <p:cNvPr id="3" name="Content Placeholder 2">
            <a:extLst>
              <a:ext uri="{FF2B5EF4-FFF2-40B4-BE49-F238E27FC236}">
                <a16:creationId xmlns:a16="http://schemas.microsoft.com/office/drawing/2014/main" id="{5F0C20C0-AF25-4503-9331-867AB06B1E70}"/>
              </a:ext>
            </a:extLst>
          </p:cNvPr>
          <p:cNvSpPr>
            <a:spLocks noGrp="1"/>
          </p:cNvSpPr>
          <p:nvPr>
            <p:ph idx="1"/>
          </p:nvPr>
        </p:nvSpPr>
        <p:spPr>
          <a:xfrm>
            <a:off x="254643" y="1537854"/>
            <a:ext cx="6250329" cy="5050835"/>
          </a:xfrm>
        </p:spPr>
        <p:txBody>
          <a:bodyPr/>
          <a:lstStyle/>
          <a:p>
            <a:r>
              <a:rPr lang="en-US"/>
              <a:t>1 Samuel 15:22 </a:t>
            </a:r>
          </a:p>
          <a:p>
            <a:r>
              <a:rPr lang="en-US"/>
              <a:t>Behold, to obey is better than sacrifice, and to listen than the fat of rams. </a:t>
            </a:r>
          </a:p>
        </p:txBody>
      </p:sp>
      <p:grpSp>
        <p:nvGrpSpPr>
          <p:cNvPr id="4" name="Group 3">
            <a:extLst>
              <a:ext uri="{FF2B5EF4-FFF2-40B4-BE49-F238E27FC236}">
                <a16:creationId xmlns:a16="http://schemas.microsoft.com/office/drawing/2014/main" id="{C04E6B05-19C5-41CF-B290-985849E711C8}"/>
              </a:ext>
            </a:extLst>
          </p:cNvPr>
          <p:cNvGrpSpPr/>
          <p:nvPr/>
        </p:nvGrpSpPr>
        <p:grpSpPr>
          <a:xfrm>
            <a:off x="534683" y="2953108"/>
            <a:ext cx="12620689" cy="4039548"/>
            <a:chOff x="534683" y="2953108"/>
            <a:chExt cx="12620689" cy="4039548"/>
          </a:xfrm>
        </p:grpSpPr>
        <p:pic>
          <p:nvPicPr>
            <p:cNvPr id="5" name="Picture 4" descr="A picture containing drawing&#10;&#10;Description automatically generated">
              <a:extLst>
                <a:ext uri="{FF2B5EF4-FFF2-40B4-BE49-F238E27FC236}">
                  <a16:creationId xmlns:a16="http://schemas.microsoft.com/office/drawing/2014/main" id="{1E0053A9-501C-450E-890C-5E728ABF2E94}"/>
                </a:ext>
              </a:extLst>
            </p:cNvPr>
            <p:cNvPicPr>
              <a:picLocks noChangeAspect="1"/>
            </p:cNvPicPr>
            <p:nvPr/>
          </p:nvPicPr>
          <p:blipFill rotWithShape="1">
            <a:blip r:embed="rId3">
              <a:extLst>
                <a:ext uri="{28A0092B-C50C-407E-A947-70E740481C1C}">
                  <a14:useLocalDpi xmlns:a14="http://schemas.microsoft.com/office/drawing/2010/main" val="0"/>
                </a:ext>
              </a:extLst>
            </a:blip>
            <a:srcRect r="29220"/>
            <a:stretch/>
          </p:blipFill>
          <p:spPr>
            <a:xfrm>
              <a:off x="534683" y="5029200"/>
              <a:ext cx="5561318" cy="1250272"/>
            </a:xfrm>
            <a:prstGeom prst="rect">
              <a:avLst/>
            </a:prstGeom>
            <a:effectLst>
              <a:outerShdw blurRad="50800" dist="101600" dir="2700000" algn="ctr" rotWithShape="0">
                <a:schemeClr val="tx1">
                  <a:alpha val="40000"/>
                </a:schemeClr>
              </a:outerShdw>
            </a:effectLst>
          </p:spPr>
        </p:pic>
        <p:pic>
          <p:nvPicPr>
            <p:cNvPr id="6" name="Picture 5" descr="A picture containing drawing&#10;&#10;Description automatically generated">
              <a:extLst>
                <a:ext uri="{FF2B5EF4-FFF2-40B4-BE49-F238E27FC236}">
                  <a16:creationId xmlns:a16="http://schemas.microsoft.com/office/drawing/2014/main" id="{E654D0A6-0FDE-48BB-B03C-9D252E3C4F5D}"/>
                </a:ext>
              </a:extLst>
            </p:cNvPr>
            <p:cNvPicPr>
              <a:picLocks noChangeAspect="1"/>
            </p:cNvPicPr>
            <p:nvPr/>
          </p:nvPicPr>
          <p:blipFill rotWithShape="1">
            <a:blip r:embed="rId3">
              <a:extLst>
                <a:ext uri="{28A0092B-C50C-407E-A947-70E740481C1C}">
                  <a14:useLocalDpi xmlns:a14="http://schemas.microsoft.com/office/drawing/2010/main" val="0"/>
                </a:ext>
              </a:extLst>
            </a:blip>
            <a:srcRect l="70284" r="1569"/>
            <a:stretch/>
          </p:blipFill>
          <p:spPr>
            <a:xfrm>
              <a:off x="2209556" y="3938416"/>
              <a:ext cx="2211571" cy="1250272"/>
            </a:xfrm>
            <a:prstGeom prst="rect">
              <a:avLst/>
            </a:prstGeom>
            <a:effectLst>
              <a:outerShdw blurRad="50800" dist="101600" dir="2700000" algn="ctr" rotWithShape="0">
                <a:schemeClr val="tx1">
                  <a:alpha val="40000"/>
                </a:schemeClr>
              </a:outerShdw>
            </a:effectLst>
          </p:spPr>
        </p:pic>
        <p:pic>
          <p:nvPicPr>
            <p:cNvPr id="7" name="Picture 6">
              <a:extLst>
                <a:ext uri="{FF2B5EF4-FFF2-40B4-BE49-F238E27FC236}">
                  <a16:creationId xmlns:a16="http://schemas.microsoft.com/office/drawing/2014/main" id="{63331983-952D-4156-BF33-85AA7D3FFF31}"/>
                </a:ext>
              </a:extLst>
            </p:cNvPr>
            <p:cNvPicPr>
              <a:picLocks noChangeAspect="1"/>
            </p:cNvPicPr>
            <p:nvPr/>
          </p:nvPicPr>
          <p:blipFill>
            <a:blip r:embed="rId4"/>
            <a:stretch>
              <a:fillRect/>
            </a:stretch>
          </p:blipFill>
          <p:spPr>
            <a:xfrm>
              <a:off x="6351377" y="2953108"/>
              <a:ext cx="6803995" cy="4039548"/>
            </a:xfrm>
            <a:prstGeom prst="rect">
              <a:avLst/>
            </a:prstGeom>
          </p:spPr>
        </p:pic>
        <p:sp>
          <p:nvSpPr>
            <p:cNvPr id="9" name="TextBox 8">
              <a:extLst>
                <a:ext uri="{FF2B5EF4-FFF2-40B4-BE49-F238E27FC236}">
                  <a16:creationId xmlns:a16="http://schemas.microsoft.com/office/drawing/2014/main" id="{181BC053-867B-4077-9AF9-1F87B05336E3}"/>
                </a:ext>
              </a:extLst>
            </p:cNvPr>
            <p:cNvSpPr txBox="1"/>
            <p:nvPr/>
          </p:nvSpPr>
          <p:spPr>
            <a:xfrm>
              <a:off x="6096000" y="4040679"/>
              <a:ext cx="1674874" cy="1323439"/>
            </a:xfrm>
            <a:prstGeom prst="rect">
              <a:avLst/>
            </a:prstGeom>
            <a:noFill/>
          </p:spPr>
          <p:txBody>
            <a:bodyPr wrap="square" rtlCol="0">
              <a:spAutoFit/>
            </a:bodyPr>
            <a:lstStyle/>
            <a:p>
              <a:r>
                <a:rPr lang="en-US" sz="8000" b="1">
                  <a:solidFill>
                    <a:schemeClr val="bg1"/>
                  </a:solidFill>
                  <a:effectLst>
                    <a:glow rad="127000">
                      <a:srgbClr val="C00000"/>
                    </a:glow>
                    <a:outerShdw blurRad="50800" dist="50800" dir="5400000" algn="ctr" rotWithShape="0">
                      <a:srgbClr val="C00000"/>
                    </a:outerShdw>
                  </a:effectLst>
                </a:rPr>
                <a:t>VS.</a:t>
              </a:r>
            </a:p>
          </p:txBody>
        </p:sp>
      </p:grpSp>
    </p:spTree>
    <p:extLst>
      <p:ext uri="{BB962C8B-B14F-4D97-AF65-F5344CB8AC3E}">
        <p14:creationId xmlns:p14="http://schemas.microsoft.com/office/powerpoint/2010/main" val="1837303988"/>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erson wearing a red shirt&#10;&#10;Description automatically generated">
            <a:extLst>
              <a:ext uri="{FF2B5EF4-FFF2-40B4-BE49-F238E27FC236}">
                <a16:creationId xmlns:a16="http://schemas.microsoft.com/office/drawing/2014/main" id="{80780025-0E05-4F1F-9003-0384C20D43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48400" y="990701"/>
            <a:ext cx="5786582" cy="6272969"/>
          </a:xfrm>
          <a:prstGeom prst="rect">
            <a:avLst/>
          </a:prstGeom>
        </p:spPr>
      </p:pic>
      <p:sp>
        <p:nvSpPr>
          <p:cNvPr id="7" name="Speech Bubble: Rectangle 6">
            <a:extLst>
              <a:ext uri="{FF2B5EF4-FFF2-40B4-BE49-F238E27FC236}">
                <a16:creationId xmlns:a16="http://schemas.microsoft.com/office/drawing/2014/main" id="{D704AE3E-6A5B-4097-8DC8-BA28FB139C97}"/>
              </a:ext>
            </a:extLst>
          </p:cNvPr>
          <p:cNvSpPr/>
          <p:nvPr/>
        </p:nvSpPr>
        <p:spPr>
          <a:xfrm>
            <a:off x="254644" y="1447800"/>
            <a:ext cx="7495985" cy="1981200"/>
          </a:xfrm>
          <a:prstGeom prst="wedgeRectCallout">
            <a:avLst>
              <a:gd name="adj1" fmla="val 69494"/>
              <a:gd name="adj2" fmla="val 13049"/>
            </a:avLst>
          </a:prstGeom>
          <a:solidFill>
            <a:srgbClr val="C0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695E414-DF05-4B76-870C-E0A8ADC0CD2A}"/>
              </a:ext>
            </a:extLst>
          </p:cNvPr>
          <p:cNvSpPr>
            <a:spLocks noGrp="1"/>
          </p:cNvSpPr>
          <p:nvPr>
            <p:ph type="title"/>
          </p:nvPr>
        </p:nvSpPr>
        <p:spPr/>
        <p:txBody>
          <a:bodyPr/>
          <a:lstStyle/>
          <a:p>
            <a:r>
              <a:rPr lang="en-US"/>
              <a:t>Seek the KINGDOM of GOD!</a:t>
            </a:r>
          </a:p>
        </p:txBody>
      </p:sp>
      <p:sp>
        <p:nvSpPr>
          <p:cNvPr id="3" name="Content Placeholder 2">
            <a:extLst>
              <a:ext uri="{FF2B5EF4-FFF2-40B4-BE49-F238E27FC236}">
                <a16:creationId xmlns:a16="http://schemas.microsoft.com/office/drawing/2014/main" id="{5F0C20C0-AF25-4503-9331-867AB06B1E70}"/>
              </a:ext>
            </a:extLst>
          </p:cNvPr>
          <p:cNvSpPr>
            <a:spLocks noGrp="1"/>
          </p:cNvSpPr>
          <p:nvPr>
            <p:ph idx="1"/>
          </p:nvPr>
        </p:nvSpPr>
        <p:spPr>
          <a:xfrm>
            <a:off x="254644" y="1537854"/>
            <a:ext cx="7375866" cy="5050835"/>
          </a:xfrm>
        </p:spPr>
        <p:txBody>
          <a:bodyPr/>
          <a:lstStyle/>
          <a:p>
            <a:r>
              <a:rPr lang="en-US"/>
              <a:t> But seek first the kingdom of God and his righteousness, and all these things will be added to you. </a:t>
            </a:r>
          </a:p>
        </p:txBody>
      </p:sp>
      <p:sp>
        <p:nvSpPr>
          <p:cNvPr id="4" name="TextBox 3">
            <a:extLst>
              <a:ext uri="{FF2B5EF4-FFF2-40B4-BE49-F238E27FC236}">
                <a16:creationId xmlns:a16="http://schemas.microsoft.com/office/drawing/2014/main" id="{53C9B8F8-1CBC-4195-9ED2-0BDB0CC29288}"/>
              </a:ext>
            </a:extLst>
          </p:cNvPr>
          <p:cNvSpPr txBox="1"/>
          <p:nvPr/>
        </p:nvSpPr>
        <p:spPr>
          <a:xfrm>
            <a:off x="2264781" y="3613878"/>
            <a:ext cx="3831219" cy="1446550"/>
          </a:xfrm>
          <a:prstGeom prst="rect">
            <a:avLst/>
          </a:prstGeom>
          <a:noFill/>
        </p:spPr>
        <p:txBody>
          <a:bodyPr wrap="square" rtlCol="0">
            <a:spAutoFit/>
          </a:bodyPr>
          <a:lstStyle/>
          <a:p>
            <a:r>
              <a:rPr lang="en-US" sz="8800" b="1">
                <a:solidFill>
                  <a:schemeClr val="bg1"/>
                </a:solidFill>
                <a:effectLst>
                  <a:glow rad="127000">
                    <a:srgbClr val="C00000"/>
                  </a:glow>
                </a:effectLst>
              </a:rPr>
              <a:t>HOW?</a:t>
            </a:r>
          </a:p>
        </p:txBody>
      </p:sp>
      <p:sp>
        <p:nvSpPr>
          <p:cNvPr id="5" name="TextBox 4">
            <a:extLst>
              <a:ext uri="{FF2B5EF4-FFF2-40B4-BE49-F238E27FC236}">
                <a16:creationId xmlns:a16="http://schemas.microsoft.com/office/drawing/2014/main" id="{F3ED7D23-F0A0-43FE-AAF3-8146018C9021}"/>
              </a:ext>
            </a:extLst>
          </p:cNvPr>
          <p:cNvSpPr txBox="1"/>
          <p:nvPr/>
        </p:nvSpPr>
        <p:spPr>
          <a:xfrm>
            <a:off x="0" y="4884516"/>
            <a:ext cx="12192001" cy="1754326"/>
          </a:xfrm>
          <a:prstGeom prst="rect">
            <a:avLst/>
          </a:prstGeom>
          <a:noFill/>
        </p:spPr>
        <p:txBody>
          <a:bodyPr wrap="square" rtlCol="0">
            <a:spAutoFit/>
          </a:bodyPr>
          <a:lstStyle/>
          <a:p>
            <a:pPr algn="ctr"/>
            <a:r>
              <a:rPr lang="en-US" sz="5400">
                <a:solidFill>
                  <a:schemeClr val="bg1"/>
                </a:solidFill>
                <a:effectLst>
                  <a:glow rad="127000">
                    <a:schemeClr val="tx1"/>
                  </a:glow>
                </a:effectLst>
                <a:latin typeface="Hemi Head Rg" panose="020B0703040202080204" pitchFamily="34" charset="0"/>
              </a:rPr>
              <a:t>1. By Acting Wisely , </a:t>
            </a:r>
          </a:p>
          <a:p>
            <a:pPr algn="ctr"/>
            <a:r>
              <a:rPr lang="en-US" sz="5400">
                <a:solidFill>
                  <a:schemeClr val="bg1"/>
                </a:solidFill>
                <a:effectLst>
                  <a:glow rad="127000">
                    <a:schemeClr val="tx1"/>
                  </a:glow>
                </a:effectLst>
                <a:latin typeface="Hemi Head Rg" panose="020B0703040202080204" pitchFamily="34" charset="0"/>
              </a:rPr>
              <a:t>2. By Being Obedient and …</a:t>
            </a:r>
          </a:p>
        </p:txBody>
      </p:sp>
    </p:spTree>
    <p:extLst>
      <p:ext uri="{BB962C8B-B14F-4D97-AF65-F5344CB8AC3E}">
        <p14:creationId xmlns:p14="http://schemas.microsoft.com/office/powerpoint/2010/main" val="4002941036"/>
      </p:ext>
    </p:extLst>
  </p:cSld>
  <p:clrMapOvr>
    <a:masterClrMapping/>
  </p:clrMapOvr>
  <p:transition>
    <p:circl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95E414-DF05-4B76-870C-E0A8ADC0CD2A}"/>
              </a:ext>
            </a:extLst>
          </p:cNvPr>
          <p:cNvSpPr>
            <a:spLocks noGrp="1"/>
          </p:cNvSpPr>
          <p:nvPr>
            <p:ph type="title"/>
          </p:nvPr>
        </p:nvSpPr>
        <p:spPr/>
        <p:txBody>
          <a:bodyPr/>
          <a:lstStyle/>
          <a:p>
            <a:r>
              <a:rPr lang="en-US"/>
              <a:t>3. By Seeking </a:t>
            </a:r>
            <a:r>
              <a:rPr lang="en-US" u="sng">
                <a:effectLst>
                  <a:glow rad="127000">
                    <a:srgbClr val="C00000"/>
                  </a:glow>
                  <a:outerShdw blurRad="50800" dist="50800" dir="2700000" algn="ctr" rotWithShape="0">
                    <a:schemeClr val="tx1"/>
                  </a:outerShdw>
                </a:effectLst>
              </a:rPr>
              <a:t>REWARD</a:t>
            </a:r>
          </a:p>
        </p:txBody>
      </p:sp>
      <p:sp>
        <p:nvSpPr>
          <p:cNvPr id="3" name="Content Placeholder 2">
            <a:extLst>
              <a:ext uri="{FF2B5EF4-FFF2-40B4-BE49-F238E27FC236}">
                <a16:creationId xmlns:a16="http://schemas.microsoft.com/office/drawing/2014/main" id="{5F0C20C0-AF25-4503-9331-867AB06B1E70}"/>
              </a:ext>
            </a:extLst>
          </p:cNvPr>
          <p:cNvSpPr>
            <a:spLocks noGrp="1"/>
          </p:cNvSpPr>
          <p:nvPr>
            <p:ph idx="1"/>
          </p:nvPr>
        </p:nvSpPr>
        <p:spPr>
          <a:xfrm>
            <a:off x="254643" y="1537854"/>
            <a:ext cx="7245751" cy="5050835"/>
          </a:xfrm>
        </p:spPr>
        <p:txBody>
          <a:bodyPr/>
          <a:lstStyle/>
          <a:p>
            <a:pPr>
              <a:lnSpc>
                <a:spcPct val="85000"/>
              </a:lnSpc>
            </a:pPr>
            <a:r>
              <a:rPr lang="en-US" baseline="30000"/>
              <a:t>13</a:t>
            </a:r>
            <a:r>
              <a:rPr lang="en-US"/>
              <a:t> And Samuel said to Saul, </a:t>
            </a:r>
            <a:endParaRPr lang="en-US" sz="400"/>
          </a:p>
          <a:p>
            <a:pPr>
              <a:lnSpc>
                <a:spcPct val="85000"/>
              </a:lnSpc>
            </a:pPr>
            <a:endParaRPr lang="en-US" sz="400"/>
          </a:p>
          <a:p>
            <a:pPr>
              <a:lnSpc>
                <a:spcPct val="85000"/>
              </a:lnSpc>
            </a:pPr>
            <a:r>
              <a:rPr lang="en-US"/>
              <a:t>"You have done foolishly. You have not kept the command of the LORD your God, with which he commanded you. </a:t>
            </a:r>
            <a:r>
              <a:rPr lang="en-US">
                <a:effectLst>
                  <a:glow rad="127000">
                    <a:srgbClr val="C00000"/>
                  </a:glow>
                </a:effectLst>
              </a:rPr>
              <a:t>For then the LORD would have established </a:t>
            </a:r>
            <a:r>
              <a:rPr lang="en-US">
                <a:solidFill>
                  <a:srgbClr val="C00000"/>
                </a:solidFill>
                <a:effectLst>
                  <a:glow rad="254000">
                    <a:schemeClr val="bg1"/>
                  </a:glow>
                </a:effectLst>
              </a:rPr>
              <a:t>your kingdom over Israel forever</a:t>
            </a:r>
            <a:r>
              <a:rPr lang="en-US"/>
              <a:t>.  </a:t>
            </a:r>
          </a:p>
        </p:txBody>
      </p:sp>
      <p:sp>
        <p:nvSpPr>
          <p:cNvPr id="4" name="TextBox 3">
            <a:extLst>
              <a:ext uri="{FF2B5EF4-FFF2-40B4-BE49-F238E27FC236}">
                <a16:creationId xmlns:a16="http://schemas.microsoft.com/office/drawing/2014/main" id="{C768F0C2-FF07-49D0-B051-13F6A2759C12}"/>
              </a:ext>
            </a:extLst>
          </p:cNvPr>
          <p:cNvSpPr txBox="1"/>
          <p:nvPr/>
        </p:nvSpPr>
        <p:spPr>
          <a:xfrm>
            <a:off x="6944809" y="5084042"/>
            <a:ext cx="4896091" cy="1754326"/>
          </a:xfrm>
          <a:prstGeom prst="rect">
            <a:avLst/>
          </a:prstGeom>
          <a:noFill/>
        </p:spPr>
        <p:txBody>
          <a:bodyPr wrap="square" rtlCol="0">
            <a:spAutoFit/>
          </a:bodyPr>
          <a:lstStyle/>
          <a:p>
            <a:pPr algn="ctr"/>
            <a:r>
              <a:rPr lang="en-US" sz="5400" b="1">
                <a:solidFill>
                  <a:schemeClr val="bg1"/>
                </a:solidFill>
                <a:effectLst>
                  <a:glow rad="127000">
                    <a:schemeClr val="tx1"/>
                  </a:glow>
                </a:effectLst>
              </a:rPr>
              <a:t>Reward to be Gained!</a:t>
            </a:r>
          </a:p>
        </p:txBody>
      </p:sp>
    </p:spTree>
    <p:extLst>
      <p:ext uri="{BB962C8B-B14F-4D97-AF65-F5344CB8AC3E}">
        <p14:creationId xmlns:p14="http://schemas.microsoft.com/office/powerpoint/2010/main" val="3530850611"/>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randombar(horizontal)">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95E414-DF05-4B76-870C-E0A8ADC0CD2A}"/>
              </a:ext>
            </a:extLst>
          </p:cNvPr>
          <p:cNvSpPr>
            <a:spLocks noGrp="1"/>
          </p:cNvSpPr>
          <p:nvPr>
            <p:ph type="title"/>
          </p:nvPr>
        </p:nvSpPr>
        <p:spPr/>
        <p:txBody>
          <a:bodyPr/>
          <a:lstStyle/>
          <a:p>
            <a:r>
              <a:rPr lang="en-US"/>
              <a:t>3. By Seeking REWARD</a:t>
            </a:r>
          </a:p>
        </p:txBody>
      </p:sp>
      <p:sp>
        <p:nvSpPr>
          <p:cNvPr id="3" name="Content Placeholder 2">
            <a:extLst>
              <a:ext uri="{FF2B5EF4-FFF2-40B4-BE49-F238E27FC236}">
                <a16:creationId xmlns:a16="http://schemas.microsoft.com/office/drawing/2014/main" id="{5F0C20C0-AF25-4503-9331-867AB06B1E70}"/>
              </a:ext>
            </a:extLst>
          </p:cNvPr>
          <p:cNvSpPr>
            <a:spLocks noGrp="1"/>
          </p:cNvSpPr>
          <p:nvPr>
            <p:ph idx="1"/>
          </p:nvPr>
        </p:nvSpPr>
        <p:spPr>
          <a:xfrm>
            <a:off x="254643" y="1537854"/>
            <a:ext cx="7245751" cy="5050835"/>
          </a:xfrm>
        </p:spPr>
        <p:txBody>
          <a:bodyPr/>
          <a:lstStyle/>
          <a:p>
            <a:pPr>
              <a:lnSpc>
                <a:spcPct val="85000"/>
              </a:lnSpc>
            </a:pPr>
            <a:r>
              <a:rPr lang="en-US" baseline="30000"/>
              <a:t>13</a:t>
            </a:r>
            <a:r>
              <a:rPr lang="en-US"/>
              <a:t> And Samuel said to Saul, </a:t>
            </a:r>
            <a:endParaRPr lang="en-US" sz="400"/>
          </a:p>
          <a:p>
            <a:pPr>
              <a:lnSpc>
                <a:spcPct val="85000"/>
              </a:lnSpc>
            </a:pPr>
            <a:endParaRPr lang="en-US" sz="400"/>
          </a:p>
          <a:p>
            <a:pPr>
              <a:lnSpc>
                <a:spcPct val="85000"/>
              </a:lnSpc>
            </a:pPr>
            <a:r>
              <a:rPr lang="en-US"/>
              <a:t>"You have done foolishly. You have not kept the command of the LORD your God, with which he commanded you. For then the LORD would have established your kingdom over Israel forever.  </a:t>
            </a:r>
            <a:r>
              <a:rPr lang="en-US" baseline="30000">
                <a:effectLst>
                  <a:glow rad="127000">
                    <a:srgbClr val="C00000"/>
                  </a:glow>
                </a:effectLst>
              </a:rPr>
              <a:t>14</a:t>
            </a:r>
            <a:r>
              <a:rPr lang="en-US">
                <a:effectLst>
                  <a:glow rad="127000">
                    <a:srgbClr val="C00000"/>
                  </a:glow>
                </a:effectLst>
              </a:rPr>
              <a:t> But now your kingdom shall </a:t>
            </a:r>
            <a:r>
              <a:rPr lang="en-US">
                <a:solidFill>
                  <a:srgbClr val="C00000"/>
                </a:solidFill>
                <a:effectLst>
                  <a:glow rad="254000">
                    <a:schemeClr val="bg1"/>
                  </a:glow>
                </a:effectLst>
              </a:rPr>
              <a:t>not continue</a:t>
            </a:r>
            <a:r>
              <a:rPr lang="en-US">
                <a:effectLst>
                  <a:glow rad="127000">
                    <a:srgbClr val="C00000"/>
                  </a:glow>
                </a:effectLst>
              </a:rPr>
              <a:t>. </a:t>
            </a:r>
          </a:p>
          <a:p>
            <a:pPr>
              <a:lnSpc>
                <a:spcPct val="85000"/>
              </a:lnSpc>
            </a:pPr>
            <a:endParaRPr lang="en-US"/>
          </a:p>
        </p:txBody>
      </p:sp>
      <p:sp>
        <p:nvSpPr>
          <p:cNvPr id="4" name="TextBox 3">
            <a:extLst>
              <a:ext uri="{FF2B5EF4-FFF2-40B4-BE49-F238E27FC236}">
                <a16:creationId xmlns:a16="http://schemas.microsoft.com/office/drawing/2014/main" id="{C768F0C2-FF07-49D0-B051-13F6A2759C12}"/>
              </a:ext>
            </a:extLst>
          </p:cNvPr>
          <p:cNvSpPr txBox="1"/>
          <p:nvPr/>
        </p:nvSpPr>
        <p:spPr>
          <a:xfrm>
            <a:off x="6944809" y="5084042"/>
            <a:ext cx="4896091" cy="1754326"/>
          </a:xfrm>
          <a:prstGeom prst="rect">
            <a:avLst/>
          </a:prstGeom>
          <a:noFill/>
        </p:spPr>
        <p:txBody>
          <a:bodyPr wrap="square" rtlCol="0">
            <a:spAutoFit/>
          </a:bodyPr>
          <a:lstStyle/>
          <a:p>
            <a:pPr algn="ctr"/>
            <a:r>
              <a:rPr lang="en-US" sz="5400" b="1">
                <a:solidFill>
                  <a:schemeClr val="bg1"/>
                </a:solidFill>
                <a:effectLst>
                  <a:glow rad="127000">
                    <a:schemeClr val="tx1"/>
                  </a:glow>
                </a:effectLst>
              </a:rPr>
              <a:t>Reward to be </a:t>
            </a:r>
            <a:r>
              <a:rPr lang="en-US" sz="5400" b="1">
                <a:solidFill>
                  <a:schemeClr val="bg1"/>
                </a:solidFill>
                <a:effectLst>
                  <a:glow rad="127000">
                    <a:srgbClr val="C00000"/>
                  </a:glow>
                </a:effectLst>
              </a:rPr>
              <a:t>Lost!</a:t>
            </a:r>
          </a:p>
        </p:txBody>
      </p:sp>
    </p:spTree>
    <p:extLst>
      <p:ext uri="{BB962C8B-B14F-4D97-AF65-F5344CB8AC3E}">
        <p14:creationId xmlns:p14="http://schemas.microsoft.com/office/powerpoint/2010/main" val="3110299506"/>
      </p:ext>
    </p:extLst>
  </p:cSld>
  <p:clrMapOvr>
    <a:masterClrMapping/>
  </p:clrMapOvr>
  <p:transition>
    <p:circl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table, accessory, jewels, cake&#10;&#10;Description automatically generated">
            <a:extLst>
              <a:ext uri="{FF2B5EF4-FFF2-40B4-BE49-F238E27FC236}">
                <a16:creationId xmlns:a16="http://schemas.microsoft.com/office/drawing/2014/main" id="{A8054EE8-A296-4884-88C2-5DF8719F30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4252" y="637807"/>
            <a:ext cx="9885123" cy="6858000"/>
          </a:xfrm>
          <a:prstGeom prst="rect">
            <a:avLst/>
          </a:prstGeom>
          <a:effectLst>
            <a:glow rad="762000">
              <a:srgbClr val="F3EAD1">
                <a:alpha val="78824"/>
              </a:srgbClr>
            </a:glow>
          </a:effectLst>
        </p:spPr>
      </p:pic>
      <p:pic>
        <p:nvPicPr>
          <p:cNvPr id="9" name="Picture 8" descr="A picture containing table, cake, sitting, jewels&#10;&#10;Description automatically generated">
            <a:extLst>
              <a:ext uri="{FF2B5EF4-FFF2-40B4-BE49-F238E27FC236}">
                <a16:creationId xmlns:a16="http://schemas.microsoft.com/office/drawing/2014/main" id="{6FF55942-0BF9-4618-AE2F-0F0C8A0726C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4251" y="637807"/>
            <a:ext cx="9885123" cy="6858000"/>
          </a:xfrm>
          <a:prstGeom prst="rect">
            <a:avLst/>
          </a:prstGeom>
          <a:effectLst>
            <a:glow rad="762000">
              <a:schemeClr val="bg1">
                <a:alpha val="79000"/>
              </a:schemeClr>
            </a:glow>
          </a:effectLst>
        </p:spPr>
      </p:pic>
      <p:sp>
        <p:nvSpPr>
          <p:cNvPr id="2" name="Title 1">
            <a:extLst>
              <a:ext uri="{FF2B5EF4-FFF2-40B4-BE49-F238E27FC236}">
                <a16:creationId xmlns:a16="http://schemas.microsoft.com/office/drawing/2014/main" id="{DC30B74A-95DF-4DA9-9CAE-1BA1878D1A1B}"/>
              </a:ext>
            </a:extLst>
          </p:cNvPr>
          <p:cNvSpPr>
            <a:spLocks noGrp="1"/>
          </p:cNvSpPr>
          <p:nvPr>
            <p:ph type="title"/>
          </p:nvPr>
        </p:nvSpPr>
        <p:spPr/>
        <p:txBody>
          <a:bodyPr/>
          <a:lstStyle/>
          <a:p>
            <a:r>
              <a:rPr lang="en-US"/>
              <a:t>He Lost Potential Blessings </a:t>
            </a:r>
          </a:p>
        </p:txBody>
      </p:sp>
      <p:sp>
        <p:nvSpPr>
          <p:cNvPr id="3" name="Content Placeholder 2">
            <a:extLst>
              <a:ext uri="{FF2B5EF4-FFF2-40B4-BE49-F238E27FC236}">
                <a16:creationId xmlns:a16="http://schemas.microsoft.com/office/drawing/2014/main" id="{363EEBEF-CBDD-461B-A9B6-00B356510760}"/>
              </a:ext>
            </a:extLst>
          </p:cNvPr>
          <p:cNvSpPr>
            <a:spLocks noGrp="1"/>
          </p:cNvSpPr>
          <p:nvPr>
            <p:ph idx="1"/>
          </p:nvPr>
        </p:nvSpPr>
        <p:spPr>
          <a:xfrm>
            <a:off x="772511" y="2033685"/>
            <a:ext cx="3641834" cy="5122496"/>
          </a:xfrm>
        </p:spPr>
        <p:txBody>
          <a:bodyPr/>
          <a:lstStyle/>
          <a:p>
            <a:r>
              <a:rPr lang="en-US"/>
              <a:t>Story of angel and crowns </a:t>
            </a:r>
          </a:p>
        </p:txBody>
      </p:sp>
      <p:pic>
        <p:nvPicPr>
          <p:cNvPr id="11" name="Picture 10" descr="A picture containing table, sitting, cake, lit&#10;&#10;Description automatically generated">
            <a:extLst>
              <a:ext uri="{FF2B5EF4-FFF2-40B4-BE49-F238E27FC236}">
                <a16:creationId xmlns:a16="http://schemas.microsoft.com/office/drawing/2014/main" id="{FF20B254-668E-43E0-8CB3-ED8358AA70F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4250" y="637807"/>
            <a:ext cx="9885123" cy="6858000"/>
          </a:xfrm>
          <a:prstGeom prst="rect">
            <a:avLst/>
          </a:prstGeom>
          <a:effectLst>
            <a:glow rad="762000">
              <a:schemeClr val="bg1">
                <a:alpha val="79000"/>
              </a:schemeClr>
            </a:glow>
          </a:effectLst>
        </p:spPr>
      </p:pic>
      <p:pic>
        <p:nvPicPr>
          <p:cNvPr id="15" name="Picture 14" descr="A picture containing table, sitting, indoor, cup&#10;&#10;Description automatically generated">
            <a:extLst>
              <a:ext uri="{FF2B5EF4-FFF2-40B4-BE49-F238E27FC236}">
                <a16:creationId xmlns:a16="http://schemas.microsoft.com/office/drawing/2014/main" id="{216B5AD7-0A38-4D12-9AC1-11AD53E4FEF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4249" y="637807"/>
            <a:ext cx="9885123" cy="6858000"/>
          </a:xfrm>
          <a:prstGeom prst="rect">
            <a:avLst/>
          </a:prstGeom>
          <a:effectLst>
            <a:glow rad="762000">
              <a:schemeClr val="bg1">
                <a:alpha val="79000"/>
              </a:schemeClr>
            </a:glow>
          </a:effectLst>
        </p:spPr>
      </p:pic>
      <p:pic>
        <p:nvPicPr>
          <p:cNvPr id="17" name="Picture 16" descr="A picture containing table, sitting, dark, glass&#10;&#10;Description automatically generated">
            <a:extLst>
              <a:ext uri="{FF2B5EF4-FFF2-40B4-BE49-F238E27FC236}">
                <a16:creationId xmlns:a16="http://schemas.microsoft.com/office/drawing/2014/main" id="{A9774623-C1FC-49C8-9625-969DF451154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64248" y="637807"/>
            <a:ext cx="9885123" cy="6858000"/>
          </a:xfrm>
          <a:prstGeom prst="rect">
            <a:avLst/>
          </a:prstGeom>
          <a:effectLst>
            <a:glow rad="762000">
              <a:schemeClr val="bg1">
                <a:alpha val="79000"/>
              </a:schemeClr>
            </a:glow>
          </a:effectLst>
        </p:spPr>
      </p:pic>
    </p:spTree>
    <p:extLst>
      <p:ext uri="{BB962C8B-B14F-4D97-AF65-F5344CB8AC3E}">
        <p14:creationId xmlns:p14="http://schemas.microsoft.com/office/powerpoint/2010/main" val="4147471631"/>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xit" presetSubtype="10" fill="hold" nodeType="clickEffect">
                                  <p:stCondLst>
                                    <p:cond delay="0"/>
                                  </p:stCondLst>
                                  <p:childTnLst>
                                    <p:animEffect transition="out" filter="randombar(horizontal)">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par>
                                <p:cTn id="8" presetID="14" presetClass="entr" presetSubtype="1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randombar(horizont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xit" presetSubtype="10" fill="hold" nodeType="clickEffect">
                                  <p:stCondLst>
                                    <p:cond delay="0"/>
                                  </p:stCondLst>
                                  <p:childTnLst>
                                    <p:animEffect transition="out" filter="randombar(horizontal)">
                                      <p:cBhvr>
                                        <p:cTn id="14" dur="500"/>
                                        <p:tgtEl>
                                          <p:spTgt spid="9"/>
                                        </p:tgtEl>
                                      </p:cBhvr>
                                    </p:animEffect>
                                    <p:set>
                                      <p:cBhvr>
                                        <p:cTn id="15" dur="1" fill="hold">
                                          <p:stCondLst>
                                            <p:cond delay="499"/>
                                          </p:stCondLst>
                                        </p:cTn>
                                        <p:tgtEl>
                                          <p:spTgt spid="9"/>
                                        </p:tgtEl>
                                        <p:attrNameLst>
                                          <p:attrName>style.visibility</p:attrName>
                                        </p:attrNameLst>
                                      </p:cBhvr>
                                      <p:to>
                                        <p:strVal val="hidden"/>
                                      </p:to>
                                    </p:set>
                                  </p:childTnLst>
                                </p:cTn>
                              </p:par>
                              <p:par>
                                <p:cTn id="16" presetID="14" presetClass="entr" presetSubtype="10"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randombar(horizontal)">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xit" presetSubtype="10" fill="hold" nodeType="clickEffect">
                                  <p:stCondLst>
                                    <p:cond delay="0"/>
                                  </p:stCondLst>
                                  <p:childTnLst>
                                    <p:animEffect transition="out" filter="randombar(horizontal)">
                                      <p:cBhvr>
                                        <p:cTn id="22" dur="500"/>
                                        <p:tgtEl>
                                          <p:spTgt spid="11"/>
                                        </p:tgtEl>
                                      </p:cBhvr>
                                    </p:animEffect>
                                    <p:set>
                                      <p:cBhvr>
                                        <p:cTn id="23" dur="1" fill="hold">
                                          <p:stCondLst>
                                            <p:cond delay="499"/>
                                          </p:stCondLst>
                                        </p:cTn>
                                        <p:tgtEl>
                                          <p:spTgt spid="11"/>
                                        </p:tgtEl>
                                        <p:attrNameLst>
                                          <p:attrName>style.visibility</p:attrName>
                                        </p:attrNameLst>
                                      </p:cBhvr>
                                      <p:to>
                                        <p:strVal val="hidden"/>
                                      </p:to>
                                    </p:set>
                                  </p:childTnLst>
                                </p:cTn>
                              </p:par>
                              <p:par>
                                <p:cTn id="24" presetID="14" presetClass="entr" presetSubtype="10" fill="hold"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randombar(horizontal)">
                                      <p:cBhvr>
                                        <p:cTn id="26" dur="500"/>
                                        <p:tgtEl>
                                          <p:spTgt spid="15"/>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xit" presetSubtype="10" fill="hold" nodeType="clickEffect">
                                  <p:stCondLst>
                                    <p:cond delay="0"/>
                                  </p:stCondLst>
                                  <p:childTnLst>
                                    <p:animEffect transition="out" filter="randombar(horizontal)">
                                      <p:cBhvr>
                                        <p:cTn id="30" dur="500"/>
                                        <p:tgtEl>
                                          <p:spTgt spid="15"/>
                                        </p:tgtEl>
                                      </p:cBhvr>
                                    </p:animEffect>
                                    <p:set>
                                      <p:cBhvr>
                                        <p:cTn id="31" dur="1" fill="hold">
                                          <p:stCondLst>
                                            <p:cond delay="499"/>
                                          </p:stCondLst>
                                        </p:cTn>
                                        <p:tgtEl>
                                          <p:spTgt spid="15"/>
                                        </p:tgtEl>
                                        <p:attrNameLst>
                                          <p:attrName>style.visibility</p:attrName>
                                        </p:attrNameLst>
                                      </p:cBhvr>
                                      <p:to>
                                        <p:strVal val="hidden"/>
                                      </p:to>
                                    </p:set>
                                  </p:childTnLst>
                                </p:cTn>
                              </p:par>
                              <p:par>
                                <p:cTn id="32" presetID="14" presetClass="entr" presetSubtype="10" fill="hold"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randombar(horizontal)">
                                      <p:cBhvr>
                                        <p:cTn id="3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07DB3E1-09B9-4B6A-8601-582C983E982C}"/>
              </a:ext>
            </a:extLst>
          </p:cNvPr>
          <p:cNvPicPr>
            <a:picLocks noChangeAspect="1"/>
          </p:cNvPicPr>
          <p:nvPr/>
        </p:nvPicPr>
        <p:blipFill rotWithShape="1">
          <a:blip r:embed="rId3"/>
          <a:srcRect t="5719" b="9973"/>
          <a:stretch/>
        </p:blipFill>
        <p:spPr>
          <a:xfrm>
            <a:off x="0" y="0"/>
            <a:ext cx="12192000" cy="6858000"/>
          </a:xfrm>
          <a:prstGeom prst="rect">
            <a:avLst/>
          </a:prstGeom>
        </p:spPr>
      </p:pic>
      <p:pic>
        <p:nvPicPr>
          <p:cNvPr id="1026" name="Picture 2">
            <a:extLst>
              <a:ext uri="{FF2B5EF4-FFF2-40B4-BE49-F238E27FC236}">
                <a16:creationId xmlns:a16="http://schemas.microsoft.com/office/drawing/2014/main" id="{F886958B-ABD4-4B21-AA78-1DC1023F90A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BD7F538D-1313-47BD-A6C8-7FE059AFDAB9}"/>
              </a:ext>
            </a:extLst>
          </p:cNvPr>
          <p:cNvSpPr>
            <a:spLocks noGrp="1"/>
          </p:cNvSpPr>
          <p:nvPr>
            <p:ph type="ctrTitle"/>
          </p:nvPr>
        </p:nvSpPr>
        <p:spPr>
          <a:xfrm>
            <a:off x="109182" y="1122363"/>
            <a:ext cx="8256896" cy="4352462"/>
          </a:xfrm>
        </p:spPr>
        <p:txBody>
          <a:bodyPr/>
          <a:lstStyle/>
          <a:p>
            <a:r>
              <a:rPr lang="en-US" dirty="0">
                <a:solidFill>
                  <a:schemeClr val="bg1"/>
                </a:solidFill>
                <a:effectLst>
                  <a:outerShdw blurRad="50800" dist="50800" dir="2700000" algn="ctr" rotWithShape="0">
                    <a:schemeClr val="tx1"/>
                  </a:outerShdw>
                </a:effectLst>
                <a:latin typeface="Hemi Head Rg" panose="020B0703040202080204" pitchFamily="34" charset="0"/>
              </a:rPr>
              <a:t>Finding Victory </a:t>
            </a:r>
            <a:br>
              <a:rPr lang="en-US" dirty="0">
                <a:solidFill>
                  <a:schemeClr val="bg1"/>
                </a:solidFill>
                <a:effectLst>
                  <a:outerShdw blurRad="50800" dist="50800" dir="2700000" algn="ctr" rotWithShape="0">
                    <a:schemeClr val="tx1"/>
                  </a:outerShdw>
                </a:effectLst>
                <a:latin typeface="Hemi Head Rg" panose="020B0703040202080204" pitchFamily="34" charset="0"/>
              </a:rPr>
            </a:br>
            <a:r>
              <a:rPr lang="en-US" dirty="0">
                <a:solidFill>
                  <a:schemeClr val="bg1"/>
                </a:solidFill>
                <a:effectLst>
                  <a:outerShdw blurRad="50800" dist="50800" dir="2700000" algn="ctr" rotWithShape="0">
                    <a:schemeClr val="tx1"/>
                  </a:outerShdw>
                </a:effectLst>
                <a:latin typeface="Hemi Head Rg" panose="020B0703040202080204" pitchFamily="34" charset="0"/>
              </a:rPr>
              <a:t>through …</a:t>
            </a:r>
          </a:p>
        </p:txBody>
      </p:sp>
    </p:spTree>
    <p:extLst>
      <p:ext uri="{BB962C8B-B14F-4D97-AF65-F5344CB8AC3E}">
        <p14:creationId xmlns:p14="http://schemas.microsoft.com/office/powerpoint/2010/main" val="657456268"/>
      </p:ext>
    </p:extLst>
  </p:cSld>
  <p:clrMapOvr>
    <a:masterClrMapping/>
  </p:clrMapOvr>
  <p:transition>
    <p:circl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erson wearing a red shirt&#10;&#10;Description automatically generated">
            <a:extLst>
              <a:ext uri="{FF2B5EF4-FFF2-40B4-BE49-F238E27FC236}">
                <a16:creationId xmlns:a16="http://schemas.microsoft.com/office/drawing/2014/main" id="{A7ED6B0B-74EA-4B3F-8871-BDE43E7551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48400" y="990701"/>
            <a:ext cx="5786582" cy="6272969"/>
          </a:xfrm>
          <a:prstGeom prst="rect">
            <a:avLst/>
          </a:prstGeom>
        </p:spPr>
      </p:pic>
      <p:sp>
        <p:nvSpPr>
          <p:cNvPr id="7" name="Speech Bubble: Rectangle 6">
            <a:extLst>
              <a:ext uri="{FF2B5EF4-FFF2-40B4-BE49-F238E27FC236}">
                <a16:creationId xmlns:a16="http://schemas.microsoft.com/office/drawing/2014/main" id="{9DA386AA-D9D2-4AF5-928E-18F454FFA51A}"/>
              </a:ext>
            </a:extLst>
          </p:cNvPr>
          <p:cNvSpPr/>
          <p:nvPr/>
        </p:nvSpPr>
        <p:spPr>
          <a:xfrm>
            <a:off x="254644" y="1447800"/>
            <a:ext cx="7495985" cy="1981200"/>
          </a:xfrm>
          <a:prstGeom prst="wedgeRectCallout">
            <a:avLst>
              <a:gd name="adj1" fmla="val 69494"/>
              <a:gd name="adj2" fmla="val 13049"/>
            </a:avLst>
          </a:prstGeom>
          <a:solidFill>
            <a:srgbClr val="C0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695E414-DF05-4B76-870C-E0A8ADC0CD2A}"/>
              </a:ext>
            </a:extLst>
          </p:cNvPr>
          <p:cNvSpPr>
            <a:spLocks noGrp="1"/>
          </p:cNvSpPr>
          <p:nvPr>
            <p:ph type="title"/>
          </p:nvPr>
        </p:nvSpPr>
        <p:spPr/>
        <p:txBody>
          <a:bodyPr/>
          <a:lstStyle/>
          <a:p>
            <a:r>
              <a:rPr lang="en-US"/>
              <a:t>Seek the KINGDOM of GOD!</a:t>
            </a:r>
          </a:p>
        </p:txBody>
      </p:sp>
      <p:sp>
        <p:nvSpPr>
          <p:cNvPr id="3" name="Content Placeholder 2">
            <a:extLst>
              <a:ext uri="{FF2B5EF4-FFF2-40B4-BE49-F238E27FC236}">
                <a16:creationId xmlns:a16="http://schemas.microsoft.com/office/drawing/2014/main" id="{5F0C20C0-AF25-4503-9331-867AB06B1E70}"/>
              </a:ext>
            </a:extLst>
          </p:cNvPr>
          <p:cNvSpPr>
            <a:spLocks noGrp="1"/>
          </p:cNvSpPr>
          <p:nvPr>
            <p:ph idx="1"/>
          </p:nvPr>
        </p:nvSpPr>
        <p:spPr>
          <a:xfrm>
            <a:off x="254643" y="1537854"/>
            <a:ext cx="7495985" cy="5050835"/>
          </a:xfrm>
        </p:spPr>
        <p:txBody>
          <a:bodyPr/>
          <a:lstStyle/>
          <a:p>
            <a:r>
              <a:rPr lang="en-US"/>
              <a:t> But seek first the kingdom of God and his righteousness, and all these things will be added to you. </a:t>
            </a:r>
          </a:p>
        </p:txBody>
      </p:sp>
      <p:sp>
        <p:nvSpPr>
          <p:cNvPr id="4" name="TextBox 3">
            <a:extLst>
              <a:ext uri="{FF2B5EF4-FFF2-40B4-BE49-F238E27FC236}">
                <a16:creationId xmlns:a16="http://schemas.microsoft.com/office/drawing/2014/main" id="{53C9B8F8-1CBC-4195-9ED2-0BDB0CC29288}"/>
              </a:ext>
            </a:extLst>
          </p:cNvPr>
          <p:cNvSpPr txBox="1"/>
          <p:nvPr/>
        </p:nvSpPr>
        <p:spPr>
          <a:xfrm>
            <a:off x="5042705" y="2884673"/>
            <a:ext cx="3831219" cy="1446550"/>
          </a:xfrm>
          <a:prstGeom prst="rect">
            <a:avLst/>
          </a:prstGeom>
          <a:noFill/>
        </p:spPr>
        <p:txBody>
          <a:bodyPr wrap="square" rtlCol="0">
            <a:spAutoFit/>
          </a:bodyPr>
          <a:lstStyle/>
          <a:p>
            <a:r>
              <a:rPr lang="en-US" sz="8800" b="1">
                <a:solidFill>
                  <a:schemeClr val="bg1"/>
                </a:solidFill>
                <a:effectLst>
                  <a:glow rad="127000">
                    <a:srgbClr val="C00000"/>
                  </a:glow>
                </a:effectLst>
              </a:rPr>
              <a:t>HOW?</a:t>
            </a:r>
          </a:p>
        </p:txBody>
      </p:sp>
      <p:sp>
        <p:nvSpPr>
          <p:cNvPr id="5" name="TextBox 4">
            <a:extLst>
              <a:ext uri="{FF2B5EF4-FFF2-40B4-BE49-F238E27FC236}">
                <a16:creationId xmlns:a16="http://schemas.microsoft.com/office/drawing/2014/main" id="{F3ED7D23-F0A0-43FE-AAF3-8146018C9021}"/>
              </a:ext>
            </a:extLst>
          </p:cNvPr>
          <p:cNvSpPr txBox="1"/>
          <p:nvPr/>
        </p:nvSpPr>
        <p:spPr>
          <a:xfrm>
            <a:off x="0" y="4039565"/>
            <a:ext cx="12192001" cy="2585323"/>
          </a:xfrm>
          <a:prstGeom prst="rect">
            <a:avLst/>
          </a:prstGeom>
          <a:noFill/>
        </p:spPr>
        <p:txBody>
          <a:bodyPr wrap="square" rtlCol="0">
            <a:spAutoFit/>
          </a:bodyPr>
          <a:lstStyle/>
          <a:p>
            <a:pPr algn="ctr"/>
            <a:r>
              <a:rPr lang="en-US" sz="5400">
                <a:solidFill>
                  <a:schemeClr val="bg1"/>
                </a:solidFill>
                <a:effectLst>
                  <a:glow rad="127000">
                    <a:schemeClr val="tx1"/>
                  </a:glow>
                </a:effectLst>
                <a:latin typeface="Hemi Head Rg" panose="020B0703040202080204" pitchFamily="34" charset="0"/>
              </a:rPr>
              <a:t>1. By Acting Wisely , </a:t>
            </a:r>
          </a:p>
          <a:p>
            <a:pPr algn="ctr"/>
            <a:r>
              <a:rPr lang="en-US" sz="5400">
                <a:solidFill>
                  <a:schemeClr val="bg1"/>
                </a:solidFill>
                <a:effectLst>
                  <a:glow rad="127000">
                    <a:schemeClr val="tx1"/>
                  </a:glow>
                </a:effectLst>
                <a:latin typeface="Hemi Head Rg" panose="020B0703040202080204" pitchFamily="34" charset="0"/>
              </a:rPr>
              <a:t>2. By Being Obedient,</a:t>
            </a:r>
          </a:p>
          <a:p>
            <a:pPr algn="ctr"/>
            <a:r>
              <a:rPr lang="en-US" sz="5400">
                <a:solidFill>
                  <a:schemeClr val="bg1"/>
                </a:solidFill>
                <a:effectLst>
                  <a:glow rad="127000">
                    <a:schemeClr val="tx1"/>
                  </a:glow>
                </a:effectLst>
                <a:latin typeface="Hemi Head Rg" panose="020B0703040202080204" pitchFamily="34" charset="0"/>
              </a:rPr>
              <a:t>3. By Seeking Reward, and …</a:t>
            </a:r>
          </a:p>
        </p:txBody>
      </p:sp>
    </p:spTree>
    <p:extLst>
      <p:ext uri="{BB962C8B-B14F-4D97-AF65-F5344CB8AC3E}">
        <p14:creationId xmlns:p14="http://schemas.microsoft.com/office/powerpoint/2010/main" val="3401298374"/>
      </p:ext>
    </p:extLst>
  </p:cSld>
  <p:clrMapOvr>
    <a:masterClrMapping/>
  </p:clrMapOvr>
  <p:transition>
    <p:circl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D0C98B93-5F48-42E4-BB55-A9255062BD83}"/>
              </a:ext>
            </a:extLst>
          </p:cNvPr>
          <p:cNvSpPr/>
          <p:nvPr/>
        </p:nvSpPr>
        <p:spPr>
          <a:xfrm>
            <a:off x="6447861" y="0"/>
            <a:ext cx="5744139" cy="6858000"/>
          </a:xfrm>
          <a:prstGeom prst="rect">
            <a:avLst/>
          </a:prstGeom>
          <a:gradFill flip="none" rotWithShape="1">
            <a:gsLst>
              <a:gs pos="34700">
                <a:srgbClr val="000000">
                  <a:alpha val="31000"/>
                </a:srgbClr>
              </a:gs>
              <a:gs pos="0">
                <a:schemeClr val="tx1">
                  <a:alpha val="0"/>
                </a:schemeClr>
              </a:gs>
              <a:gs pos="100000">
                <a:schemeClr val="tx1">
                  <a:alpha val="2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picture containing hand, holding&#10;&#10;Description automatically generated">
            <a:extLst>
              <a:ext uri="{FF2B5EF4-FFF2-40B4-BE49-F238E27FC236}">
                <a16:creationId xmlns:a16="http://schemas.microsoft.com/office/drawing/2014/main" id="{52CDD85C-FDA4-4A29-858D-1F36FB75A3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854344" y="875004"/>
            <a:ext cx="9576948" cy="5982996"/>
          </a:xfrm>
          <a:prstGeom prst="rect">
            <a:avLst/>
          </a:prstGeom>
          <a:effectLst>
            <a:glow rad="381000">
              <a:schemeClr val="bg1">
                <a:alpha val="92000"/>
              </a:schemeClr>
            </a:glow>
          </a:effectLst>
        </p:spPr>
      </p:pic>
      <p:sp>
        <p:nvSpPr>
          <p:cNvPr id="2" name="Title 1">
            <a:extLst>
              <a:ext uri="{FF2B5EF4-FFF2-40B4-BE49-F238E27FC236}">
                <a16:creationId xmlns:a16="http://schemas.microsoft.com/office/drawing/2014/main" id="{1695E414-DF05-4B76-870C-E0A8ADC0CD2A}"/>
              </a:ext>
            </a:extLst>
          </p:cNvPr>
          <p:cNvSpPr>
            <a:spLocks noGrp="1"/>
          </p:cNvSpPr>
          <p:nvPr>
            <p:ph type="title"/>
          </p:nvPr>
        </p:nvSpPr>
        <p:spPr/>
        <p:txBody>
          <a:bodyPr/>
          <a:lstStyle/>
          <a:p>
            <a:r>
              <a:rPr lang="en-US"/>
              <a:t>4. By </a:t>
            </a:r>
            <a:r>
              <a:rPr lang="en-US" u="sng">
                <a:effectLst>
                  <a:glow rad="127000">
                    <a:srgbClr val="C00000"/>
                  </a:glow>
                  <a:outerShdw blurRad="50800" dist="50800" dir="2700000" algn="ctr" rotWithShape="0">
                    <a:schemeClr val="tx1"/>
                  </a:outerShdw>
                </a:effectLst>
              </a:rPr>
              <a:t>CHANGING</a:t>
            </a:r>
            <a:r>
              <a:rPr lang="en-US"/>
              <a:t> Heart</a:t>
            </a:r>
          </a:p>
        </p:txBody>
      </p:sp>
      <p:sp>
        <p:nvSpPr>
          <p:cNvPr id="16" name="Content Placeholder 2">
            <a:extLst>
              <a:ext uri="{FF2B5EF4-FFF2-40B4-BE49-F238E27FC236}">
                <a16:creationId xmlns:a16="http://schemas.microsoft.com/office/drawing/2014/main" id="{524A4BEF-2645-4621-A9F0-B9C977B629DA}"/>
              </a:ext>
            </a:extLst>
          </p:cNvPr>
          <p:cNvSpPr txBox="1">
            <a:spLocks/>
          </p:cNvSpPr>
          <p:nvPr/>
        </p:nvSpPr>
        <p:spPr>
          <a:xfrm>
            <a:off x="6355986" y="1533279"/>
            <a:ext cx="5744139" cy="505083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4000" b="1" kern="1200">
                <a:solidFill>
                  <a:schemeClr val="bg1"/>
                </a:solidFill>
                <a:effectLst>
                  <a:glow rad="127000">
                    <a:schemeClr val="tx1"/>
                  </a:glow>
                </a:effectLst>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4000" b="1" kern="1200">
                <a:solidFill>
                  <a:schemeClr val="bg1"/>
                </a:solidFill>
                <a:effectLst>
                  <a:glow rad="127000">
                    <a:schemeClr val="tx1"/>
                  </a:glow>
                </a:effectLst>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4000" b="1" kern="1200">
                <a:solidFill>
                  <a:schemeClr val="bg1"/>
                </a:solidFill>
                <a:effectLst>
                  <a:glow rad="127000">
                    <a:schemeClr val="tx1"/>
                  </a:glow>
                </a:effectLst>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4000" b="1" kern="1200">
                <a:solidFill>
                  <a:schemeClr val="bg1"/>
                </a:solidFill>
                <a:effectLst>
                  <a:glow rad="127000">
                    <a:schemeClr val="tx1"/>
                  </a:glow>
                </a:effectLst>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4000" b="1" kern="1200">
                <a:solidFill>
                  <a:schemeClr val="bg1"/>
                </a:solidFill>
                <a:effectLst>
                  <a:glow rad="127000">
                    <a:schemeClr val="tx1"/>
                  </a:glo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aseline="30000"/>
              <a:t>14</a:t>
            </a:r>
            <a:r>
              <a:rPr lang="en-US"/>
              <a:t> …. </a:t>
            </a:r>
            <a:r>
              <a:rPr lang="en-US">
                <a:effectLst>
                  <a:glow rad="127000">
                    <a:srgbClr val="C00000"/>
                  </a:glow>
                </a:effectLst>
              </a:rPr>
              <a:t>The LORD has sought out a man after his own heart</a:t>
            </a:r>
            <a:r>
              <a:rPr lang="en-US"/>
              <a:t>, and the LORD has commanded him to be prince over his people, because you have not kept what the LORD commanded you."</a:t>
            </a:r>
          </a:p>
        </p:txBody>
      </p:sp>
    </p:spTree>
    <p:extLst>
      <p:ext uri="{BB962C8B-B14F-4D97-AF65-F5344CB8AC3E}">
        <p14:creationId xmlns:p14="http://schemas.microsoft.com/office/powerpoint/2010/main" val="1250411739"/>
      </p:ext>
    </p:extLst>
  </p:cSld>
  <p:clrMapOvr>
    <a:masterClrMapping/>
  </p:clrMapOvr>
  <p:transition>
    <p:circl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50EB28E-3AD5-4CA5-8D52-C4DD1CD668FC}"/>
              </a:ext>
            </a:extLst>
          </p:cNvPr>
          <p:cNvSpPr/>
          <p:nvPr/>
        </p:nvSpPr>
        <p:spPr>
          <a:xfrm>
            <a:off x="6447861" y="0"/>
            <a:ext cx="5744139" cy="6858000"/>
          </a:xfrm>
          <a:prstGeom prst="rect">
            <a:avLst/>
          </a:prstGeom>
          <a:gradFill flip="none" rotWithShape="1">
            <a:gsLst>
              <a:gs pos="34700">
                <a:srgbClr val="000000">
                  <a:alpha val="31000"/>
                </a:srgbClr>
              </a:gs>
              <a:gs pos="0">
                <a:schemeClr val="tx1">
                  <a:alpha val="0"/>
                </a:schemeClr>
              </a:gs>
              <a:gs pos="100000">
                <a:schemeClr val="tx1">
                  <a:alpha val="2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BED7A5F2-02C5-4E8B-8237-970C4F06DE96}"/>
              </a:ext>
            </a:extLst>
          </p:cNvPr>
          <p:cNvSpPr txBox="1"/>
          <p:nvPr/>
        </p:nvSpPr>
        <p:spPr>
          <a:xfrm>
            <a:off x="-85344" y="1385012"/>
            <a:ext cx="6047232" cy="1754326"/>
          </a:xfrm>
          <a:prstGeom prst="rect">
            <a:avLst/>
          </a:prstGeom>
          <a:noFill/>
        </p:spPr>
        <p:txBody>
          <a:bodyPr wrap="square" rtlCol="0">
            <a:spAutoFit/>
          </a:bodyPr>
          <a:lstStyle/>
          <a:p>
            <a:pPr algn="ctr"/>
            <a:r>
              <a:rPr lang="en-US" sz="5400" b="1">
                <a:solidFill>
                  <a:schemeClr val="bg1"/>
                </a:solidFill>
                <a:effectLst>
                  <a:glow rad="127000">
                    <a:schemeClr val="tx1"/>
                  </a:glow>
                </a:effectLst>
              </a:rPr>
              <a:t>Parable of </a:t>
            </a:r>
            <a:br>
              <a:rPr lang="en-US" sz="5400" b="1">
                <a:solidFill>
                  <a:schemeClr val="bg1"/>
                </a:solidFill>
                <a:effectLst>
                  <a:glow rad="127000">
                    <a:schemeClr val="tx1"/>
                  </a:glow>
                </a:effectLst>
              </a:rPr>
            </a:br>
            <a:r>
              <a:rPr lang="en-US" sz="5400" b="1">
                <a:solidFill>
                  <a:schemeClr val="bg1"/>
                </a:solidFill>
                <a:effectLst>
                  <a:glow rad="127000">
                    <a:schemeClr val="tx1"/>
                  </a:glow>
                </a:effectLst>
              </a:rPr>
              <a:t>the Talents</a:t>
            </a:r>
          </a:p>
        </p:txBody>
      </p:sp>
      <p:pic>
        <p:nvPicPr>
          <p:cNvPr id="11" name="Picture 10" descr="A picture containing indoor, table, sitting, cake&#10;&#10;Description automatically generated">
            <a:extLst>
              <a:ext uri="{FF2B5EF4-FFF2-40B4-BE49-F238E27FC236}">
                <a16:creationId xmlns:a16="http://schemas.microsoft.com/office/drawing/2014/main" id="{8A95222B-CF5C-4D95-980E-26FBDFFB0703}"/>
              </a:ext>
            </a:extLst>
          </p:cNvPr>
          <p:cNvPicPr>
            <a:picLocks noChangeAspect="1"/>
          </p:cNvPicPr>
          <p:nvPr/>
        </p:nvPicPr>
        <p:blipFill rotWithShape="1">
          <a:blip r:embed="rId3">
            <a:extLst>
              <a:ext uri="{28A0092B-C50C-407E-A947-70E740481C1C}">
                <a14:useLocalDpi xmlns:a14="http://schemas.microsoft.com/office/drawing/2010/main" val="0"/>
              </a:ext>
            </a:extLst>
          </a:blip>
          <a:srcRect l="32631" t="26808" r="35173" b="17284"/>
          <a:stretch/>
        </p:blipFill>
        <p:spPr>
          <a:xfrm>
            <a:off x="1666649" y="2872173"/>
            <a:ext cx="4591440" cy="3159757"/>
          </a:xfrm>
          <a:prstGeom prst="rect">
            <a:avLst/>
          </a:prstGeom>
        </p:spPr>
      </p:pic>
      <p:sp>
        <p:nvSpPr>
          <p:cNvPr id="2" name="Title 1">
            <a:extLst>
              <a:ext uri="{FF2B5EF4-FFF2-40B4-BE49-F238E27FC236}">
                <a16:creationId xmlns:a16="http://schemas.microsoft.com/office/drawing/2014/main" id="{1695E414-DF05-4B76-870C-E0A8ADC0CD2A}"/>
              </a:ext>
            </a:extLst>
          </p:cNvPr>
          <p:cNvSpPr>
            <a:spLocks noGrp="1"/>
          </p:cNvSpPr>
          <p:nvPr>
            <p:ph type="title"/>
          </p:nvPr>
        </p:nvSpPr>
        <p:spPr/>
        <p:txBody>
          <a:bodyPr/>
          <a:lstStyle/>
          <a:p>
            <a:r>
              <a:rPr lang="en-US"/>
              <a:t>4. By CHANGING Heart</a:t>
            </a:r>
          </a:p>
        </p:txBody>
      </p:sp>
      <p:sp>
        <p:nvSpPr>
          <p:cNvPr id="3" name="Content Placeholder 2">
            <a:extLst>
              <a:ext uri="{FF2B5EF4-FFF2-40B4-BE49-F238E27FC236}">
                <a16:creationId xmlns:a16="http://schemas.microsoft.com/office/drawing/2014/main" id="{5F0C20C0-AF25-4503-9331-867AB06B1E70}"/>
              </a:ext>
            </a:extLst>
          </p:cNvPr>
          <p:cNvSpPr>
            <a:spLocks noGrp="1"/>
          </p:cNvSpPr>
          <p:nvPr>
            <p:ph idx="1"/>
          </p:nvPr>
        </p:nvSpPr>
        <p:spPr>
          <a:xfrm>
            <a:off x="6355986" y="1533279"/>
            <a:ext cx="5744139" cy="5050835"/>
          </a:xfrm>
          <a:ln>
            <a:noFill/>
          </a:ln>
        </p:spPr>
        <p:txBody>
          <a:bodyPr/>
          <a:lstStyle/>
          <a:p>
            <a:r>
              <a:rPr lang="en-US" baseline="30000"/>
              <a:t>14</a:t>
            </a:r>
            <a:r>
              <a:rPr lang="en-US"/>
              <a:t> …. The LORD has sought out a</a:t>
            </a:r>
            <a:r>
              <a:rPr lang="en-US">
                <a:effectLst>
                  <a:glow rad="127000">
                    <a:srgbClr val="C00000"/>
                  </a:glow>
                </a:effectLst>
              </a:rPr>
              <a:t> </a:t>
            </a:r>
            <a:r>
              <a:rPr lang="en-US"/>
              <a:t>man after his own heart, and </a:t>
            </a:r>
            <a:r>
              <a:rPr lang="en-US">
                <a:effectLst>
                  <a:glow rad="127000">
                    <a:srgbClr val="C00000"/>
                  </a:glow>
                </a:effectLst>
              </a:rPr>
              <a:t>the LORD has commanded him to be prince over his people</a:t>
            </a:r>
            <a:r>
              <a:rPr lang="en-US"/>
              <a:t>, because you have not kept what the LORD commanded you."</a:t>
            </a:r>
          </a:p>
        </p:txBody>
      </p:sp>
      <p:pic>
        <p:nvPicPr>
          <p:cNvPr id="6" name="Picture 5" descr="A picture containing indoor, table, sitting, cake&#10;&#10;Description automatically generated">
            <a:extLst>
              <a:ext uri="{FF2B5EF4-FFF2-40B4-BE49-F238E27FC236}">
                <a16:creationId xmlns:a16="http://schemas.microsoft.com/office/drawing/2014/main" id="{3475C533-BCEA-4565-ABB1-1375EDF441AB}"/>
              </a:ext>
            </a:extLst>
          </p:cNvPr>
          <p:cNvPicPr>
            <a:picLocks noChangeAspect="1"/>
          </p:cNvPicPr>
          <p:nvPr/>
        </p:nvPicPr>
        <p:blipFill rotWithShape="1">
          <a:blip r:embed="rId3">
            <a:extLst>
              <a:ext uri="{28A0092B-C50C-407E-A947-70E740481C1C}">
                <a14:useLocalDpi xmlns:a14="http://schemas.microsoft.com/office/drawing/2010/main" val="0"/>
              </a:ext>
            </a:extLst>
          </a:blip>
          <a:srcRect l="32631" t="26808" r="35173" b="17284"/>
          <a:stretch/>
        </p:blipFill>
        <p:spPr>
          <a:xfrm>
            <a:off x="24383" y="2817552"/>
            <a:ext cx="4757195" cy="3273827"/>
          </a:xfrm>
          <a:prstGeom prst="rect">
            <a:avLst/>
          </a:prstGeom>
        </p:spPr>
      </p:pic>
      <p:pic>
        <p:nvPicPr>
          <p:cNvPr id="12" name="Picture 11" descr="A picture containing indoor, table, sitting, cake&#10;&#10;Description automatically generated">
            <a:extLst>
              <a:ext uri="{FF2B5EF4-FFF2-40B4-BE49-F238E27FC236}">
                <a16:creationId xmlns:a16="http://schemas.microsoft.com/office/drawing/2014/main" id="{8EC30B69-D0F1-4C07-B917-00644A043443}"/>
              </a:ext>
            </a:extLst>
          </p:cNvPr>
          <p:cNvPicPr>
            <a:picLocks noChangeAspect="1"/>
          </p:cNvPicPr>
          <p:nvPr/>
        </p:nvPicPr>
        <p:blipFill rotWithShape="1">
          <a:blip r:embed="rId4">
            <a:extLst>
              <a:ext uri="{28A0092B-C50C-407E-A947-70E740481C1C}">
                <a14:useLocalDpi xmlns:a14="http://schemas.microsoft.com/office/drawing/2010/main" val="0"/>
              </a:ext>
            </a:extLst>
          </a:blip>
          <a:srcRect l="2536" t="44720" r="65957" b="26619"/>
          <a:stretch/>
        </p:blipFill>
        <p:spPr>
          <a:xfrm>
            <a:off x="1933049" y="4532514"/>
            <a:ext cx="4422937" cy="1594554"/>
          </a:xfrm>
          <a:prstGeom prst="rect">
            <a:avLst/>
          </a:prstGeom>
        </p:spPr>
      </p:pic>
      <p:pic>
        <p:nvPicPr>
          <p:cNvPr id="8" name="Picture 7" descr="A picture containing indoor, table, sitting, cake&#10;&#10;Description automatically generated">
            <a:extLst>
              <a:ext uri="{FF2B5EF4-FFF2-40B4-BE49-F238E27FC236}">
                <a16:creationId xmlns:a16="http://schemas.microsoft.com/office/drawing/2014/main" id="{DE45B63D-7870-4ED1-A5CB-36A5C2D6535B}"/>
              </a:ext>
            </a:extLst>
          </p:cNvPr>
          <p:cNvPicPr>
            <a:picLocks noChangeAspect="1"/>
          </p:cNvPicPr>
          <p:nvPr/>
        </p:nvPicPr>
        <p:blipFill rotWithShape="1">
          <a:blip r:embed="rId4">
            <a:extLst>
              <a:ext uri="{28A0092B-C50C-407E-A947-70E740481C1C}">
                <a14:useLocalDpi xmlns:a14="http://schemas.microsoft.com/office/drawing/2010/main" val="0"/>
              </a:ext>
            </a:extLst>
          </a:blip>
          <a:srcRect l="2536" t="44720" r="65957" b="16638"/>
          <a:stretch/>
        </p:blipFill>
        <p:spPr>
          <a:xfrm>
            <a:off x="-92232" y="4571878"/>
            <a:ext cx="4757195" cy="2312262"/>
          </a:xfrm>
          <a:prstGeom prst="rect">
            <a:avLst/>
          </a:prstGeom>
        </p:spPr>
      </p:pic>
      <p:pic>
        <p:nvPicPr>
          <p:cNvPr id="10" name="Picture 9" descr="A picture containing table, indoor, sitting, cake&#10;&#10;Description automatically generated">
            <a:extLst>
              <a:ext uri="{FF2B5EF4-FFF2-40B4-BE49-F238E27FC236}">
                <a16:creationId xmlns:a16="http://schemas.microsoft.com/office/drawing/2014/main" id="{E7D2E20B-FBC8-4EAF-B60F-D723C09E111F}"/>
              </a:ext>
            </a:extLst>
          </p:cNvPr>
          <p:cNvPicPr>
            <a:picLocks noChangeAspect="1"/>
          </p:cNvPicPr>
          <p:nvPr/>
        </p:nvPicPr>
        <p:blipFill rotWithShape="1">
          <a:blip r:embed="rId5">
            <a:extLst>
              <a:ext uri="{28A0092B-C50C-407E-A947-70E740481C1C}">
                <a14:useLocalDpi xmlns:a14="http://schemas.microsoft.com/office/drawing/2010/main" val="0"/>
              </a:ext>
            </a:extLst>
          </a:blip>
          <a:srcRect l="344" t="53334" r="67266" b="17208"/>
          <a:stretch/>
        </p:blipFill>
        <p:spPr>
          <a:xfrm>
            <a:off x="2520829" y="5418068"/>
            <a:ext cx="4521497" cy="1614393"/>
          </a:xfrm>
          <a:prstGeom prst="rect">
            <a:avLst/>
          </a:prstGeom>
        </p:spPr>
      </p:pic>
      <p:sp>
        <p:nvSpPr>
          <p:cNvPr id="4" name="TextBox 3">
            <a:extLst>
              <a:ext uri="{FF2B5EF4-FFF2-40B4-BE49-F238E27FC236}">
                <a16:creationId xmlns:a16="http://schemas.microsoft.com/office/drawing/2014/main" id="{0CCD16A9-A2C9-4E5D-9695-3F58D5FD6A93}"/>
              </a:ext>
            </a:extLst>
          </p:cNvPr>
          <p:cNvSpPr txBox="1"/>
          <p:nvPr/>
        </p:nvSpPr>
        <p:spPr>
          <a:xfrm>
            <a:off x="111705" y="3901118"/>
            <a:ext cx="6047232" cy="1569660"/>
          </a:xfrm>
          <a:prstGeom prst="rect">
            <a:avLst/>
          </a:prstGeom>
          <a:noFill/>
        </p:spPr>
        <p:txBody>
          <a:bodyPr wrap="square" rtlCol="0">
            <a:spAutoFit/>
          </a:bodyPr>
          <a:lstStyle/>
          <a:p>
            <a:pPr lvl="1" algn="ctr"/>
            <a:r>
              <a:rPr lang="en-US" sz="9600" b="1">
                <a:solidFill>
                  <a:schemeClr val="bg1"/>
                </a:solidFill>
                <a:effectLst>
                  <a:glow rad="127000">
                    <a:srgbClr val="C00000"/>
                  </a:glow>
                </a:effectLst>
              </a:rPr>
              <a:t>WHY?</a:t>
            </a:r>
          </a:p>
        </p:txBody>
      </p:sp>
    </p:spTree>
    <p:extLst>
      <p:ext uri="{BB962C8B-B14F-4D97-AF65-F5344CB8AC3E}">
        <p14:creationId xmlns:p14="http://schemas.microsoft.com/office/powerpoint/2010/main" val="3658778094"/>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randombar(horizont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randombar(horizont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randombar(horizontal)">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randombar(horizontal)">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randombar(horizontal)">
                                      <p:cBhvr>
                                        <p:cTn id="37" dur="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64" presetClass="path" presetSubtype="0" accel="50000" decel="50000" fill="hold" nodeType="clickEffect">
                                  <p:stCondLst>
                                    <p:cond delay="0"/>
                                  </p:stCondLst>
                                  <p:childTnLst>
                                    <p:animMotion origin="layout" path="M 2.5E-6 -3.7037E-6 L -0.12005 -0.40764 " pathEditMode="relative" rAng="0" ptsTypes="AA">
                                      <p:cBhvr>
                                        <p:cTn id="41" dur="2000" fill="hold"/>
                                        <p:tgtEl>
                                          <p:spTgt spid="10"/>
                                        </p:tgtEl>
                                        <p:attrNameLst>
                                          <p:attrName>ppt_x</p:attrName>
                                          <p:attrName>ppt_y</p:attrName>
                                        </p:attrNameLst>
                                      </p:cBhvr>
                                      <p:rCtr x="-6003" y="-20509"/>
                                    </p:animMotion>
                                  </p:childTnLst>
                                </p:cTn>
                              </p:par>
                            </p:childTnLst>
                          </p:cTn>
                        </p:par>
                      </p:childTnLst>
                    </p:cTn>
                  </p:par>
                  <p:par>
                    <p:cTn id="42" fill="hold">
                      <p:stCondLst>
                        <p:cond delay="indefinite"/>
                      </p:stCondLst>
                      <p:childTnLst>
                        <p:par>
                          <p:cTn id="43" fill="hold">
                            <p:stCondLst>
                              <p:cond delay="0"/>
                            </p:stCondLst>
                            <p:childTnLst>
                              <p:par>
                                <p:cTn id="44" presetID="14" presetClass="entr" presetSubtype="10" fill="hold" nodeType="clickEffect">
                                  <p:stCondLst>
                                    <p:cond delay="0"/>
                                  </p:stCondLst>
                                  <p:childTnLst>
                                    <p:set>
                                      <p:cBhvr>
                                        <p:cTn id="45" dur="1" fill="hold">
                                          <p:stCondLst>
                                            <p:cond delay="0"/>
                                          </p:stCondLst>
                                        </p:cTn>
                                        <p:tgtEl>
                                          <p:spTgt spid="4">
                                            <p:txEl>
                                              <p:pRg st="0" end="0"/>
                                            </p:txEl>
                                          </p:spTgt>
                                        </p:tgtEl>
                                        <p:attrNameLst>
                                          <p:attrName>style.visibility</p:attrName>
                                        </p:attrNameLst>
                                      </p:cBhvr>
                                      <p:to>
                                        <p:strVal val="visible"/>
                                      </p:to>
                                    </p:set>
                                    <p:animEffect transition="in" filter="randombar(horizontal)">
                                      <p:cBhvr>
                                        <p:cTn id="46"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A49C6C9-3C7B-4F99-9DAB-DA0961FA8E02}"/>
              </a:ext>
            </a:extLst>
          </p:cNvPr>
          <p:cNvSpPr/>
          <p:nvPr/>
        </p:nvSpPr>
        <p:spPr>
          <a:xfrm>
            <a:off x="6447861" y="0"/>
            <a:ext cx="5744139" cy="6858000"/>
          </a:xfrm>
          <a:prstGeom prst="rect">
            <a:avLst/>
          </a:prstGeom>
          <a:gradFill flip="none" rotWithShape="1">
            <a:gsLst>
              <a:gs pos="34700">
                <a:srgbClr val="000000">
                  <a:alpha val="31000"/>
                </a:srgbClr>
              </a:gs>
              <a:gs pos="0">
                <a:schemeClr val="tx1">
                  <a:alpha val="0"/>
                </a:schemeClr>
              </a:gs>
              <a:gs pos="100000">
                <a:schemeClr val="tx1">
                  <a:alpha val="2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picture containing indoor, table, sitting, cake&#10;&#10;Description automatically generated">
            <a:extLst>
              <a:ext uri="{FF2B5EF4-FFF2-40B4-BE49-F238E27FC236}">
                <a16:creationId xmlns:a16="http://schemas.microsoft.com/office/drawing/2014/main" id="{8A95222B-CF5C-4D95-980E-26FBDFFB0703}"/>
              </a:ext>
            </a:extLst>
          </p:cNvPr>
          <p:cNvPicPr>
            <a:picLocks noChangeAspect="1"/>
          </p:cNvPicPr>
          <p:nvPr/>
        </p:nvPicPr>
        <p:blipFill rotWithShape="1">
          <a:blip r:embed="rId3">
            <a:extLst>
              <a:ext uri="{28A0092B-C50C-407E-A947-70E740481C1C}">
                <a14:useLocalDpi xmlns:a14="http://schemas.microsoft.com/office/drawing/2010/main" val="0"/>
              </a:ext>
            </a:extLst>
          </a:blip>
          <a:srcRect l="32631" t="26808" r="35173" b="17284"/>
          <a:stretch/>
        </p:blipFill>
        <p:spPr>
          <a:xfrm>
            <a:off x="1666649" y="2872173"/>
            <a:ext cx="4591440" cy="3159757"/>
          </a:xfrm>
          <a:prstGeom prst="rect">
            <a:avLst/>
          </a:prstGeom>
        </p:spPr>
      </p:pic>
      <p:sp>
        <p:nvSpPr>
          <p:cNvPr id="2" name="Title 1">
            <a:extLst>
              <a:ext uri="{FF2B5EF4-FFF2-40B4-BE49-F238E27FC236}">
                <a16:creationId xmlns:a16="http://schemas.microsoft.com/office/drawing/2014/main" id="{1695E414-DF05-4B76-870C-E0A8ADC0CD2A}"/>
              </a:ext>
            </a:extLst>
          </p:cNvPr>
          <p:cNvSpPr>
            <a:spLocks noGrp="1"/>
          </p:cNvSpPr>
          <p:nvPr>
            <p:ph type="title"/>
          </p:nvPr>
        </p:nvSpPr>
        <p:spPr/>
        <p:txBody>
          <a:bodyPr/>
          <a:lstStyle/>
          <a:p>
            <a:r>
              <a:rPr lang="en-US"/>
              <a:t>4. By CHANGING Heart</a:t>
            </a:r>
          </a:p>
        </p:txBody>
      </p:sp>
      <p:sp>
        <p:nvSpPr>
          <p:cNvPr id="3" name="Content Placeholder 2">
            <a:extLst>
              <a:ext uri="{FF2B5EF4-FFF2-40B4-BE49-F238E27FC236}">
                <a16:creationId xmlns:a16="http://schemas.microsoft.com/office/drawing/2014/main" id="{5F0C20C0-AF25-4503-9331-867AB06B1E70}"/>
              </a:ext>
            </a:extLst>
          </p:cNvPr>
          <p:cNvSpPr>
            <a:spLocks noGrp="1"/>
          </p:cNvSpPr>
          <p:nvPr>
            <p:ph idx="1"/>
          </p:nvPr>
        </p:nvSpPr>
        <p:spPr>
          <a:xfrm>
            <a:off x="6355986" y="1533279"/>
            <a:ext cx="5744139" cy="5050835"/>
          </a:xfrm>
        </p:spPr>
        <p:txBody>
          <a:bodyPr/>
          <a:lstStyle/>
          <a:p>
            <a:r>
              <a:rPr lang="en-US" baseline="30000"/>
              <a:t>14</a:t>
            </a:r>
            <a:r>
              <a:rPr lang="en-US"/>
              <a:t> …. The LORD has sought out a</a:t>
            </a:r>
            <a:r>
              <a:rPr lang="en-US">
                <a:effectLst>
                  <a:glow rad="127000">
                    <a:srgbClr val="C00000"/>
                  </a:glow>
                </a:effectLst>
              </a:rPr>
              <a:t> </a:t>
            </a:r>
            <a:r>
              <a:rPr lang="en-US"/>
              <a:t>man after his own heart, and the LORD has commanded him to be prince over his people, </a:t>
            </a:r>
            <a:r>
              <a:rPr lang="en-US">
                <a:effectLst>
                  <a:glow rad="127000">
                    <a:srgbClr val="C00000"/>
                  </a:glow>
                </a:effectLst>
              </a:rPr>
              <a:t>because you have not kept what the LORD commanded you</a:t>
            </a:r>
            <a:r>
              <a:rPr lang="en-US"/>
              <a:t>."</a:t>
            </a:r>
          </a:p>
        </p:txBody>
      </p:sp>
      <p:sp>
        <p:nvSpPr>
          <p:cNvPr id="4" name="TextBox 3">
            <a:extLst>
              <a:ext uri="{FF2B5EF4-FFF2-40B4-BE49-F238E27FC236}">
                <a16:creationId xmlns:a16="http://schemas.microsoft.com/office/drawing/2014/main" id="{0CCD16A9-A2C9-4E5D-9695-3F58D5FD6A93}"/>
              </a:ext>
            </a:extLst>
          </p:cNvPr>
          <p:cNvSpPr txBox="1"/>
          <p:nvPr/>
        </p:nvSpPr>
        <p:spPr>
          <a:xfrm>
            <a:off x="-85344" y="1385012"/>
            <a:ext cx="6047232" cy="1754326"/>
          </a:xfrm>
          <a:prstGeom prst="rect">
            <a:avLst/>
          </a:prstGeom>
          <a:noFill/>
        </p:spPr>
        <p:txBody>
          <a:bodyPr wrap="square" rtlCol="0">
            <a:spAutoFit/>
          </a:bodyPr>
          <a:lstStyle/>
          <a:p>
            <a:pPr algn="ctr"/>
            <a:r>
              <a:rPr lang="en-US" sz="5400" b="1">
                <a:solidFill>
                  <a:schemeClr val="bg1"/>
                </a:solidFill>
                <a:effectLst>
                  <a:glow rad="127000">
                    <a:schemeClr val="tx1"/>
                  </a:glow>
                </a:effectLst>
              </a:rPr>
              <a:t>Parable of </a:t>
            </a:r>
            <a:br>
              <a:rPr lang="en-US" sz="5400" b="1">
                <a:solidFill>
                  <a:schemeClr val="bg1"/>
                </a:solidFill>
                <a:effectLst>
                  <a:glow rad="127000">
                    <a:schemeClr val="tx1"/>
                  </a:glow>
                </a:effectLst>
              </a:rPr>
            </a:br>
            <a:r>
              <a:rPr lang="en-US" sz="5400" b="1">
                <a:solidFill>
                  <a:schemeClr val="bg1"/>
                </a:solidFill>
                <a:effectLst>
                  <a:glow rad="127000">
                    <a:schemeClr val="tx1"/>
                  </a:glow>
                </a:effectLst>
              </a:rPr>
              <a:t>the Talents</a:t>
            </a:r>
          </a:p>
        </p:txBody>
      </p:sp>
      <p:pic>
        <p:nvPicPr>
          <p:cNvPr id="6" name="Picture 5" descr="A picture containing indoor, table, sitting, cake&#10;&#10;Description automatically generated">
            <a:extLst>
              <a:ext uri="{FF2B5EF4-FFF2-40B4-BE49-F238E27FC236}">
                <a16:creationId xmlns:a16="http://schemas.microsoft.com/office/drawing/2014/main" id="{3475C533-BCEA-4565-ABB1-1375EDF441AB}"/>
              </a:ext>
            </a:extLst>
          </p:cNvPr>
          <p:cNvPicPr>
            <a:picLocks noChangeAspect="1"/>
          </p:cNvPicPr>
          <p:nvPr/>
        </p:nvPicPr>
        <p:blipFill rotWithShape="1">
          <a:blip r:embed="rId3">
            <a:extLst>
              <a:ext uri="{28A0092B-C50C-407E-A947-70E740481C1C}">
                <a14:useLocalDpi xmlns:a14="http://schemas.microsoft.com/office/drawing/2010/main" val="0"/>
              </a:ext>
            </a:extLst>
          </a:blip>
          <a:srcRect l="32631" t="26808" r="35173" b="17284"/>
          <a:stretch/>
        </p:blipFill>
        <p:spPr>
          <a:xfrm>
            <a:off x="24383" y="2817552"/>
            <a:ext cx="4757195" cy="3273827"/>
          </a:xfrm>
          <a:prstGeom prst="rect">
            <a:avLst/>
          </a:prstGeom>
        </p:spPr>
      </p:pic>
      <p:pic>
        <p:nvPicPr>
          <p:cNvPr id="12" name="Picture 11" descr="A picture containing indoor, table, sitting, cake&#10;&#10;Description automatically generated">
            <a:extLst>
              <a:ext uri="{FF2B5EF4-FFF2-40B4-BE49-F238E27FC236}">
                <a16:creationId xmlns:a16="http://schemas.microsoft.com/office/drawing/2014/main" id="{8EC30B69-D0F1-4C07-B917-00644A043443}"/>
              </a:ext>
            </a:extLst>
          </p:cNvPr>
          <p:cNvPicPr>
            <a:picLocks noChangeAspect="1"/>
          </p:cNvPicPr>
          <p:nvPr/>
        </p:nvPicPr>
        <p:blipFill rotWithShape="1">
          <a:blip r:embed="rId4">
            <a:extLst>
              <a:ext uri="{28A0092B-C50C-407E-A947-70E740481C1C}">
                <a14:useLocalDpi xmlns:a14="http://schemas.microsoft.com/office/drawing/2010/main" val="0"/>
              </a:ext>
            </a:extLst>
          </a:blip>
          <a:srcRect l="2536" t="44720" r="65957" b="26619"/>
          <a:stretch/>
        </p:blipFill>
        <p:spPr>
          <a:xfrm>
            <a:off x="1933049" y="4532514"/>
            <a:ext cx="4422937" cy="1594554"/>
          </a:xfrm>
          <a:prstGeom prst="rect">
            <a:avLst/>
          </a:prstGeom>
        </p:spPr>
      </p:pic>
      <p:pic>
        <p:nvPicPr>
          <p:cNvPr id="8" name="Picture 7" descr="A picture containing indoor, table, sitting, cake&#10;&#10;Description automatically generated">
            <a:extLst>
              <a:ext uri="{FF2B5EF4-FFF2-40B4-BE49-F238E27FC236}">
                <a16:creationId xmlns:a16="http://schemas.microsoft.com/office/drawing/2014/main" id="{DE45B63D-7870-4ED1-A5CB-36A5C2D6535B}"/>
              </a:ext>
            </a:extLst>
          </p:cNvPr>
          <p:cNvPicPr>
            <a:picLocks noChangeAspect="1"/>
          </p:cNvPicPr>
          <p:nvPr/>
        </p:nvPicPr>
        <p:blipFill rotWithShape="1">
          <a:blip r:embed="rId4">
            <a:extLst>
              <a:ext uri="{28A0092B-C50C-407E-A947-70E740481C1C}">
                <a14:useLocalDpi xmlns:a14="http://schemas.microsoft.com/office/drawing/2010/main" val="0"/>
              </a:ext>
            </a:extLst>
          </a:blip>
          <a:srcRect l="2536" t="44720" r="65957" b="16638"/>
          <a:stretch/>
        </p:blipFill>
        <p:spPr>
          <a:xfrm>
            <a:off x="-92232" y="4571878"/>
            <a:ext cx="4757195" cy="2312262"/>
          </a:xfrm>
          <a:prstGeom prst="rect">
            <a:avLst/>
          </a:prstGeom>
        </p:spPr>
      </p:pic>
      <p:pic>
        <p:nvPicPr>
          <p:cNvPr id="10" name="Picture 9" descr="A picture containing table, indoor, sitting, cake&#10;&#10;Description automatically generated">
            <a:extLst>
              <a:ext uri="{FF2B5EF4-FFF2-40B4-BE49-F238E27FC236}">
                <a16:creationId xmlns:a16="http://schemas.microsoft.com/office/drawing/2014/main" id="{E7D2E20B-FBC8-4EAF-B60F-D723C09E111F}"/>
              </a:ext>
            </a:extLst>
          </p:cNvPr>
          <p:cNvPicPr>
            <a:picLocks noChangeAspect="1"/>
          </p:cNvPicPr>
          <p:nvPr/>
        </p:nvPicPr>
        <p:blipFill rotWithShape="1">
          <a:blip r:embed="rId5">
            <a:extLst>
              <a:ext uri="{28A0092B-C50C-407E-A947-70E740481C1C}">
                <a14:useLocalDpi xmlns:a14="http://schemas.microsoft.com/office/drawing/2010/main" val="0"/>
              </a:ext>
            </a:extLst>
          </a:blip>
          <a:srcRect l="344" t="53334" r="67266" b="17208"/>
          <a:stretch/>
        </p:blipFill>
        <p:spPr>
          <a:xfrm>
            <a:off x="1059477" y="2625061"/>
            <a:ext cx="4521497" cy="1614393"/>
          </a:xfrm>
          <a:prstGeom prst="rect">
            <a:avLst/>
          </a:prstGeom>
        </p:spPr>
      </p:pic>
    </p:spTree>
    <p:extLst>
      <p:ext uri="{BB962C8B-B14F-4D97-AF65-F5344CB8AC3E}">
        <p14:creationId xmlns:p14="http://schemas.microsoft.com/office/powerpoint/2010/main" val="1554570388"/>
      </p:ext>
    </p:extLst>
  </p:cSld>
  <p:clrMapOvr>
    <a:masterClrMapping/>
  </p:clrMapOvr>
  <p:transition>
    <p:circl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erson wearing a red shirt&#10;&#10;Description automatically generated">
            <a:extLst>
              <a:ext uri="{FF2B5EF4-FFF2-40B4-BE49-F238E27FC236}">
                <a16:creationId xmlns:a16="http://schemas.microsoft.com/office/drawing/2014/main" id="{C6BCADF2-445C-4807-8CA4-B9AFB56824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48400" y="990701"/>
            <a:ext cx="5786582" cy="6272969"/>
          </a:xfrm>
          <a:prstGeom prst="rect">
            <a:avLst/>
          </a:prstGeom>
        </p:spPr>
      </p:pic>
      <p:sp>
        <p:nvSpPr>
          <p:cNvPr id="7" name="Speech Bubble: Rectangle 6">
            <a:extLst>
              <a:ext uri="{FF2B5EF4-FFF2-40B4-BE49-F238E27FC236}">
                <a16:creationId xmlns:a16="http://schemas.microsoft.com/office/drawing/2014/main" id="{5D5731B4-4773-49DE-AB50-F09251C95454}"/>
              </a:ext>
            </a:extLst>
          </p:cNvPr>
          <p:cNvSpPr/>
          <p:nvPr/>
        </p:nvSpPr>
        <p:spPr>
          <a:xfrm>
            <a:off x="254644" y="1150883"/>
            <a:ext cx="7722708" cy="1790025"/>
          </a:xfrm>
          <a:prstGeom prst="wedgeRectCallout">
            <a:avLst>
              <a:gd name="adj1" fmla="val 65510"/>
              <a:gd name="adj2" fmla="val 26542"/>
            </a:avLst>
          </a:prstGeom>
          <a:solidFill>
            <a:srgbClr val="C0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695E414-DF05-4B76-870C-E0A8ADC0CD2A}"/>
              </a:ext>
            </a:extLst>
          </p:cNvPr>
          <p:cNvSpPr>
            <a:spLocks noGrp="1"/>
          </p:cNvSpPr>
          <p:nvPr>
            <p:ph type="title"/>
          </p:nvPr>
        </p:nvSpPr>
        <p:spPr/>
        <p:txBody>
          <a:bodyPr/>
          <a:lstStyle/>
          <a:p>
            <a:r>
              <a:rPr lang="en-US"/>
              <a:t>Seek the KINGDOM of GOD!</a:t>
            </a:r>
          </a:p>
        </p:txBody>
      </p:sp>
      <p:sp>
        <p:nvSpPr>
          <p:cNvPr id="3" name="Content Placeholder 2">
            <a:extLst>
              <a:ext uri="{FF2B5EF4-FFF2-40B4-BE49-F238E27FC236}">
                <a16:creationId xmlns:a16="http://schemas.microsoft.com/office/drawing/2014/main" id="{5F0C20C0-AF25-4503-9331-867AB06B1E70}"/>
              </a:ext>
            </a:extLst>
          </p:cNvPr>
          <p:cNvSpPr>
            <a:spLocks noGrp="1"/>
          </p:cNvSpPr>
          <p:nvPr>
            <p:ph idx="1"/>
          </p:nvPr>
        </p:nvSpPr>
        <p:spPr>
          <a:xfrm>
            <a:off x="277793" y="1164922"/>
            <a:ext cx="8046400" cy="5050835"/>
          </a:xfrm>
        </p:spPr>
        <p:txBody>
          <a:bodyPr/>
          <a:lstStyle/>
          <a:p>
            <a:r>
              <a:rPr lang="en-US"/>
              <a:t> But seek first the kingdom of God and his righteousness, and all these things will be added to you. </a:t>
            </a:r>
          </a:p>
        </p:txBody>
      </p:sp>
      <p:sp>
        <p:nvSpPr>
          <p:cNvPr id="4" name="TextBox 3">
            <a:extLst>
              <a:ext uri="{FF2B5EF4-FFF2-40B4-BE49-F238E27FC236}">
                <a16:creationId xmlns:a16="http://schemas.microsoft.com/office/drawing/2014/main" id="{53C9B8F8-1CBC-4195-9ED2-0BDB0CC29288}"/>
              </a:ext>
            </a:extLst>
          </p:cNvPr>
          <p:cNvSpPr txBox="1"/>
          <p:nvPr/>
        </p:nvSpPr>
        <p:spPr>
          <a:xfrm>
            <a:off x="6091382" y="2954947"/>
            <a:ext cx="3217331" cy="1323439"/>
          </a:xfrm>
          <a:prstGeom prst="rect">
            <a:avLst/>
          </a:prstGeom>
          <a:noFill/>
        </p:spPr>
        <p:txBody>
          <a:bodyPr wrap="square" rtlCol="0">
            <a:spAutoFit/>
          </a:bodyPr>
          <a:lstStyle/>
          <a:p>
            <a:r>
              <a:rPr lang="en-US" sz="8000" b="1">
                <a:solidFill>
                  <a:schemeClr val="bg1"/>
                </a:solidFill>
                <a:effectLst>
                  <a:glow rad="127000">
                    <a:srgbClr val="C00000"/>
                  </a:glow>
                </a:effectLst>
              </a:rPr>
              <a:t>HOW?</a:t>
            </a:r>
          </a:p>
        </p:txBody>
      </p:sp>
      <p:sp>
        <p:nvSpPr>
          <p:cNvPr id="5" name="TextBox 4">
            <a:extLst>
              <a:ext uri="{FF2B5EF4-FFF2-40B4-BE49-F238E27FC236}">
                <a16:creationId xmlns:a16="http://schemas.microsoft.com/office/drawing/2014/main" id="{F3ED7D23-F0A0-43FE-AAF3-8146018C9021}"/>
              </a:ext>
            </a:extLst>
          </p:cNvPr>
          <p:cNvSpPr txBox="1"/>
          <p:nvPr/>
        </p:nvSpPr>
        <p:spPr>
          <a:xfrm>
            <a:off x="254644" y="3690339"/>
            <a:ext cx="11914208" cy="2923877"/>
          </a:xfrm>
          <a:prstGeom prst="rect">
            <a:avLst/>
          </a:prstGeom>
          <a:noFill/>
        </p:spPr>
        <p:txBody>
          <a:bodyPr wrap="square" rtlCol="0">
            <a:spAutoFit/>
          </a:bodyPr>
          <a:lstStyle/>
          <a:p>
            <a:r>
              <a:rPr lang="en-US" sz="4600">
                <a:solidFill>
                  <a:schemeClr val="bg1"/>
                </a:solidFill>
                <a:effectLst>
                  <a:glow rad="127000">
                    <a:schemeClr val="tx1"/>
                  </a:glow>
                </a:effectLst>
                <a:latin typeface="Hemi Head Rg" panose="020B0703040202080204" pitchFamily="34" charset="0"/>
              </a:rPr>
              <a:t> 1. By Acting Wisely, </a:t>
            </a:r>
          </a:p>
          <a:p>
            <a:r>
              <a:rPr lang="en-US" sz="4600">
                <a:solidFill>
                  <a:schemeClr val="bg1"/>
                </a:solidFill>
                <a:effectLst>
                  <a:glow rad="127000">
                    <a:schemeClr val="tx1"/>
                  </a:glow>
                </a:effectLst>
                <a:latin typeface="Hemi Head Rg" panose="020B0703040202080204" pitchFamily="34" charset="0"/>
              </a:rPr>
              <a:t>2. By Being Obedient,</a:t>
            </a:r>
          </a:p>
          <a:p>
            <a:r>
              <a:rPr lang="en-US" sz="4600">
                <a:solidFill>
                  <a:schemeClr val="bg1"/>
                </a:solidFill>
                <a:effectLst>
                  <a:glow rad="127000">
                    <a:schemeClr val="tx1"/>
                  </a:glow>
                </a:effectLst>
                <a:latin typeface="Hemi Head Rg" panose="020B0703040202080204" pitchFamily="34" charset="0"/>
              </a:rPr>
              <a:t>3. By Seeking Reward, and … </a:t>
            </a:r>
          </a:p>
          <a:p>
            <a:r>
              <a:rPr lang="en-US" sz="4600">
                <a:solidFill>
                  <a:schemeClr val="bg1"/>
                </a:solidFill>
                <a:effectLst>
                  <a:glow rad="127000">
                    <a:schemeClr val="tx1"/>
                  </a:glow>
                </a:effectLst>
                <a:latin typeface="Hemi Head Rg" panose="020B0703040202080204" pitchFamily="34" charset="0"/>
              </a:rPr>
              <a:t>4. By Changing Your Heart </a:t>
            </a:r>
          </a:p>
        </p:txBody>
      </p:sp>
    </p:spTree>
    <p:extLst>
      <p:ext uri="{BB962C8B-B14F-4D97-AF65-F5344CB8AC3E}">
        <p14:creationId xmlns:p14="http://schemas.microsoft.com/office/powerpoint/2010/main" val="1601923976"/>
      </p:ext>
    </p:extLst>
  </p:cSld>
  <p:clrMapOvr>
    <a:masterClrMapping/>
  </p:clrMapOvr>
  <p:transition>
    <p:circl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erson wearing a red shirt&#10;&#10;Description automatically generated">
            <a:extLst>
              <a:ext uri="{FF2B5EF4-FFF2-40B4-BE49-F238E27FC236}">
                <a16:creationId xmlns:a16="http://schemas.microsoft.com/office/drawing/2014/main" id="{C6BCADF2-445C-4807-8CA4-B9AFB56824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48400" y="990701"/>
            <a:ext cx="5786582" cy="6272969"/>
          </a:xfrm>
          <a:prstGeom prst="rect">
            <a:avLst/>
          </a:prstGeom>
        </p:spPr>
      </p:pic>
      <p:sp>
        <p:nvSpPr>
          <p:cNvPr id="7" name="Speech Bubble: Rectangle 6">
            <a:extLst>
              <a:ext uri="{FF2B5EF4-FFF2-40B4-BE49-F238E27FC236}">
                <a16:creationId xmlns:a16="http://schemas.microsoft.com/office/drawing/2014/main" id="{5D5731B4-4773-49DE-AB50-F09251C95454}"/>
              </a:ext>
            </a:extLst>
          </p:cNvPr>
          <p:cNvSpPr/>
          <p:nvPr/>
        </p:nvSpPr>
        <p:spPr>
          <a:xfrm>
            <a:off x="254644" y="1150883"/>
            <a:ext cx="7722708" cy="4021618"/>
          </a:xfrm>
          <a:prstGeom prst="wedgeRectCallout">
            <a:avLst>
              <a:gd name="adj1" fmla="val 66217"/>
              <a:gd name="adj2" fmla="val -15878"/>
            </a:avLst>
          </a:prstGeom>
          <a:solidFill>
            <a:srgbClr val="C0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695E414-DF05-4B76-870C-E0A8ADC0CD2A}"/>
              </a:ext>
            </a:extLst>
          </p:cNvPr>
          <p:cNvSpPr>
            <a:spLocks noGrp="1"/>
          </p:cNvSpPr>
          <p:nvPr>
            <p:ph type="title"/>
          </p:nvPr>
        </p:nvSpPr>
        <p:spPr/>
        <p:txBody>
          <a:bodyPr/>
          <a:lstStyle/>
          <a:p>
            <a:r>
              <a:rPr lang="en-US"/>
              <a:t>5. By </a:t>
            </a:r>
            <a:r>
              <a:rPr lang="en-US" u="sng">
                <a:effectLst>
                  <a:glow rad="127000">
                    <a:srgbClr val="C00000"/>
                  </a:glow>
                  <a:outerShdw blurRad="50800" dist="50800" dir="2700000" algn="ctr" rotWithShape="0">
                    <a:schemeClr val="tx1"/>
                  </a:outerShdw>
                </a:effectLst>
              </a:rPr>
              <a:t>KEEPING</a:t>
            </a:r>
            <a:r>
              <a:rPr lang="en-US"/>
              <a:t> True</a:t>
            </a:r>
          </a:p>
        </p:txBody>
      </p:sp>
      <p:sp>
        <p:nvSpPr>
          <p:cNvPr id="3" name="Content Placeholder 2">
            <a:extLst>
              <a:ext uri="{FF2B5EF4-FFF2-40B4-BE49-F238E27FC236}">
                <a16:creationId xmlns:a16="http://schemas.microsoft.com/office/drawing/2014/main" id="{5F0C20C0-AF25-4503-9331-867AB06B1E70}"/>
              </a:ext>
            </a:extLst>
          </p:cNvPr>
          <p:cNvSpPr>
            <a:spLocks noGrp="1"/>
          </p:cNvSpPr>
          <p:nvPr>
            <p:ph idx="1"/>
          </p:nvPr>
        </p:nvSpPr>
        <p:spPr>
          <a:xfrm>
            <a:off x="277793" y="1164922"/>
            <a:ext cx="8046400" cy="5050835"/>
          </a:xfrm>
        </p:spPr>
        <p:txBody>
          <a:bodyPr/>
          <a:lstStyle/>
          <a:p>
            <a:r>
              <a:rPr lang="en-US">
                <a:solidFill>
                  <a:schemeClr val="bg1">
                    <a:lumMod val="75000"/>
                  </a:schemeClr>
                </a:solidFill>
              </a:rPr>
              <a:t> But seek first the kingdom of God and his righteousness, and all these things will be added to you. </a:t>
            </a:r>
            <a:r>
              <a:rPr lang="en-US" baseline="30000">
                <a:solidFill>
                  <a:schemeClr val="bg1">
                    <a:lumMod val="75000"/>
                  </a:schemeClr>
                </a:solidFill>
              </a:rPr>
              <a:t>34</a:t>
            </a:r>
            <a:r>
              <a:rPr lang="en-US"/>
              <a:t> Therefore do not be anxious about tomorrow, for tomorrow will be anxious for itself. Sufficient for the day is its own trouble. </a:t>
            </a:r>
          </a:p>
        </p:txBody>
      </p:sp>
    </p:spTree>
    <p:extLst>
      <p:ext uri="{BB962C8B-B14F-4D97-AF65-F5344CB8AC3E}">
        <p14:creationId xmlns:p14="http://schemas.microsoft.com/office/powerpoint/2010/main" val="967706661"/>
      </p:ext>
    </p:extLst>
  </p:cSld>
  <p:clrMapOvr>
    <a:masterClrMapping/>
  </p:clrMapOvr>
  <p:transition>
    <p:circl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42C251-6D89-45F9-9C39-B5D064B20C55}"/>
              </a:ext>
            </a:extLst>
          </p:cNvPr>
          <p:cNvSpPr>
            <a:spLocks noGrp="1"/>
          </p:cNvSpPr>
          <p:nvPr>
            <p:ph type="title"/>
          </p:nvPr>
        </p:nvSpPr>
        <p:spPr/>
        <p:txBody>
          <a:bodyPr/>
          <a:lstStyle/>
          <a:p>
            <a:r>
              <a:rPr lang="en-US"/>
              <a:t>Let’s Repeat … You Seek First </a:t>
            </a:r>
          </a:p>
        </p:txBody>
      </p:sp>
      <p:sp>
        <p:nvSpPr>
          <p:cNvPr id="3" name="Content Placeholder 2">
            <a:extLst>
              <a:ext uri="{FF2B5EF4-FFF2-40B4-BE49-F238E27FC236}">
                <a16:creationId xmlns:a16="http://schemas.microsoft.com/office/drawing/2014/main" id="{8F086AE3-0AAF-41CA-AAB8-C41820CEB72C}"/>
              </a:ext>
            </a:extLst>
          </p:cNvPr>
          <p:cNvSpPr>
            <a:spLocks noGrp="1"/>
          </p:cNvSpPr>
          <p:nvPr>
            <p:ph idx="1"/>
          </p:nvPr>
        </p:nvSpPr>
        <p:spPr/>
        <p:txBody>
          <a:bodyPr/>
          <a:lstStyle/>
          <a:p>
            <a:r>
              <a:rPr lang="en-US">
                <a:latin typeface="Hemi Head Rg" panose="020B0703040202080204" pitchFamily="34" charset="0"/>
              </a:rPr>
              <a:t>1. By Acting Wisely, </a:t>
            </a:r>
          </a:p>
          <a:p>
            <a:r>
              <a:rPr lang="en-US">
                <a:latin typeface="Hemi Head Rg" panose="020B0703040202080204" pitchFamily="34" charset="0"/>
              </a:rPr>
              <a:t>2. By Being Obedient,</a:t>
            </a:r>
          </a:p>
          <a:p>
            <a:r>
              <a:rPr lang="en-US">
                <a:latin typeface="Hemi Head Rg" panose="020B0703040202080204" pitchFamily="34" charset="0"/>
              </a:rPr>
              <a:t>3. By Seeking Reward, </a:t>
            </a:r>
          </a:p>
          <a:p>
            <a:r>
              <a:rPr lang="en-US">
                <a:latin typeface="Hemi Head Rg" panose="020B0703040202080204" pitchFamily="34" charset="0"/>
              </a:rPr>
              <a:t>4. By Changing Your Heart and …</a:t>
            </a:r>
          </a:p>
          <a:p>
            <a:r>
              <a:rPr lang="en-US">
                <a:latin typeface="Hemi Head Rg" panose="020B0703040202080204" pitchFamily="34" charset="0"/>
              </a:rPr>
              <a:t>5. By Keeping True!</a:t>
            </a:r>
          </a:p>
          <a:p>
            <a:endParaRPr lang="en-US">
              <a:latin typeface="Hemi Head Rg" panose="020B0703040202080204" pitchFamily="34" charset="0"/>
            </a:endParaRPr>
          </a:p>
          <a:p>
            <a:r>
              <a:rPr lang="en-US" sz="5400">
                <a:latin typeface="Hemi Head Rg" panose="020B0703040202080204" pitchFamily="34" charset="0"/>
              </a:rPr>
              <a:t>Without Anxiety or Worry!</a:t>
            </a:r>
          </a:p>
          <a:p>
            <a:endParaRPr lang="en-US"/>
          </a:p>
        </p:txBody>
      </p:sp>
    </p:spTree>
    <p:extLst>
      <p:ext uri="{BB962C8B-B14F-4D97-AF65-F5344CB8AC3E}">
        <p14:creationId xmlns:p14="http://schemas.microsoft.com/office/powerpoint/2010/main" val="252374280"/>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randombar(horizont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randombar(horizont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randombar(horizontal)">
                                      <p:cBhvr>
                                        <p:cTn id="3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07DB3E1-09B9-4B6A-8601-582C983E982C}"/>
              </a:ext>
            </a:extLst>
          </p:cNvPr>
          <p:cNvPicPr>
            <a:picLocks noChangeAspect="1"/>
          </p:cNvPicPr>
          <p:nvPr/>
        </p:nvPicPr>
        <p:blipFill rotWithShape="1">
          <a:blip r:embed="rId3"/>
          <a:srcRect t="5719" b="9973"/>
          <a:stretch/>
        </p:blipFill>
        <p:spPr>
          <a:xfrm>
            <a:off x="0" y="0"/>
            <a:ext cx="12192000" cy="6858000"/>
          </a:xfrm>
          <a:prstGeom prst="rect">
            <a:avLst/>
          </a:prstGeom>
        </p:spPr>
      </p:pic>
      <p:pic>
        <p:nvPicPr>
          <p:cNvPr id="1026" name="Picture 2">
            <a:extLst>
              <a:ext uri="{FF2B5EF4-FFF2-40B4-BE49-F238E27FC236}">
                <a16:creationId xmlns:a16="http://schemas.microsoft.com/office/drawing/2014/main" id="{F886958B-ABD4-4B21-AA78-1DC1023F90A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BD7F538D-1313-47BD-A6C8-7FE059AFDAB9}"/>
              </a:ext>
            </a:extLst>
          </p:cNvPr>
          <p:cNvSpPr>
            <a:spLocks noGrp="1"/>
          </p:cNvSpPr>
          <p:nvPr>
            <p:ph type="ctrTitle"/>
          </p:nvPr>
        </p:nvSpPr>
        <p:spPr>
          <a:xfrm>
            <a:off x="109182" y="1122363"/>
            <a:ext cx="8256896" cy="2870517"/>
          </a:xfrm>
        </p:spPr>
        <p:txBody>
          <a:bodyPr/>
          <a:lstStyle/>
          <a:p>
            <a:r>
              <a:rPr lang="en-US">
                <a:solidFill>
                  <a:schemeClr val="bg1"/>
                </a:solidFill>
                <a:effectLst>
                  <a:outerShdw blurRad="50800" dist="50800" dir="2700000" algn="ctr" rotWithShape="0">
                    <a:schemeClr val="tx1"/>
                  </a:outerShdw>
                </a:effectLst>
                <a:latin typeface="Hemi Head Rg" panose="020B0703040202080204" pitchFamily="34" charset="0"/>
              </a:rPr>
              <a:t>Let’s Pray</a:t>
            </a:r>
          </a:p>
        </p:txBody>
      </p:sp>
    </p:spTree>
    <p:extLst>
      <p:ext uri="{BB962C8B-B14F-4D97-AF65-F5344CB8AC3E}">
        <p14:creationId xmlns:p14="http://schemas.microsoft.com/office/powerpoint/2010/main" val="1805369821"/>
      </p:ext>
    </p:extLst>
  </p:cSld>
  <p:clrMapOvr>
    <a:masterClrMapping/>
  </p:clrMapOvr>
  <p:transition>
    <p:circl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95E414-DF05-4B76-870C-E0A8ADC0CD2A}"/>
              </a:ext>
            </a:extLst>
          </p:cNvPr>
          <p:cNvSpPr>
            <a:spLocks noGrp="1"/>
          </p:cNvSpPr>
          <p:nvPr>
            <p:ph type="title"/>
          </p:nvPr>
        </p:nvSpPr>
        <p:spPr/>
        <p:txBody>
          <a:bodyPr/>
          <a:lstStyle/>
          <a:p>
            <a:r>
              <a:rPr lang="en-US"/>
              <a:t>Seeking the KINGDOM of GOD!</a:t>
            </a:r>
          </a:p>
        </p:txBody>
      </p:sp>
      <p:sp>
        <p:nvSpPr>
          <p:cNvPr id="5" name="Content Placeholder 4">
            <a:extLst>
              <a:ext uri="{FF2B5EF4-FFF2-40B4-BE49-F238E27FC236}">
                <a16:creationId xmlns:a16="http://schemas.microsoft.com/office/drawing/2014/main" id="{BC5BCFDE-7E7B-4C3E-9374-00491B65518E}"/>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1294546583"/>
      </p:ext>
    </p:extLst>
  </p:cSld>
  <p:clrMapOvr>
    <a:masterClrMapping/>
  </p:clrMapOvr>
  <p:transition>
    <p:circl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95E414-DF05-4B76-870C-E0A8ADC0CD2A}"/>
              </a:ext>
            </a:extLst>
          </p:cNvPr>
          <p:cNvSpPr>
            <a:spLocks noGrp="1"/>
          </p:cNvSpPr>
          <p:nvPr>
            <p:ph type="title"/>
          </p:nvPr>
        </p:nvSpPr>
        <p:spPr/>
        <p:txBody>
          <a:bodyPr/>
          <a:lstStyle/>
          <a:p>
            <a:r>
              <a:rPr lang="en-US"/>
              <a:t>Seeking the KINGDOM of GOD!</a:t>
            </a:r>
          </a:p>
        </p:txBody>
      </p:sp>
      <p:sp>
        <p:nvSpPr>
          <p:cNvPr id="4" name="TextBox 3">
            <a:extLst>
              <a:ext uri="{FF2B5EF4-FFF2-40B4-BE49-F238E27FC236}">
                <a16:creationId xmlns:a16="http://schemas.microsoft.com/office/drawing/2014/main" id="{53C9B8F8-1CBC-4195-9ED2-0BDB0CC29288}"/>
              </a:ext>
            </a:extLst>
          </p:cNvPr>
          <p:cNvSpPr txBox="1"/>
          <p:nvPr/>
        </p:nvSpPr>
        <p:spPr>
          <a:xfrm>
            <a:off x="2534856" y="4714853"/>
            <a:ext cx="3831219" cy="1446550"/>
          </a:xfrm>
          <a:prstGeom prst="rect">
            <a:avLst/>
          </a:prstGeom>
          <a:noFill/>
        </p:spPr>
        <p:txBody>
          <a:bodyPr wrap="square" rtlCol="0">
            <a:spAutoFit/>
          </a:bodyPr>
          <a:lstStyle/>
          <a:p>
            <a:r>
              <a:rPr lang="en-US" sz="8800" b="1">
                <a:solidFill>
                  <a:schemeClr val="bg1"/>
                </a:solidFill>
                <a:effectLst>
                  <a:glow rad="127000">
                    <a:srgbClr val="C00000"/>
                  </a:glow>
                </a:effectLst>
              </a:rPr>
              <a:t>HOW?</a:t>
            </a:r>
          </a:p>
        </p:txBody>
      </p:sp>
      <p:pic>
        <p:nvPicPr>
          <p:cNvPr id="5" name="Picture 4" descr="A person wearing a red shirt&#10;&#10;Description automatically generated">
            <a:extLst>
              <a:ext uri="{FF2B5EF4-FFF2-40B4-BE49-F238E27FC236}">
                <a16:creationId xmlns:a16="http://schemas.microsoft.com/office/drawing/2014/main" id="{CBF37F83-A4A6-43B6-AE52-BE2162996B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48400" y="990701"/>
            <a:ext cx="5786582" cy="6272969"/>
          </a:xfrm>
          <a:prstGeom prst="rect">
            <a:avLst/>
          </a:prstGeom>
        </p:spPr>
      </p:pic>
      <p:sp>
        <p:nvSpPr>
          <p:cNvPr id="6" name="Speech Bubble: Rectangle 5">
            <a:extLst>
              <a:ext uri="{FF2B5EF4-FFF2-40B4-BE49-F238E27FC236}">
                <a16:creationId xmlns:a16="http://schemas.microsoft.com/office/drawing/2014/main" id="{1AA89C74-27E6-4715-8BF3-DB4C4BB19330}"/>
              </a:ext>
            </a:extLst>
          </p:cNvPr>
          <p:cNvSpPr/>
          <p:nvPr/>
        </p:nvSpPr>
        <p:spPr>
          <a:xfrm>
            <a:off x="254644" y="1447800"/>
            <a:ext cx="7495985" cy="1981200"/>
          </a:xfrm>
          <a:prstGeom prst="wedgeRectCallout">
            <a:avLst>
              <a:gd name="adj1" fmla="val 69494"/>
              <a:gd name="adj2" fmla="val 13049"/>
            </a:avLst>
          </a:prstGeom>
          <a:solidFill>
            <a:srgbClr val="C0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5F0C20C0-AF25-4503-9331-867AB06B1E70}"/>
              </a:ext>
            </a:extLst>
          </p:cNvPr>
          <p:cNvSpPr>
            <a:spLocks noGrp="1"/>
          </p:cNvSpPr>
          <p:nvPr>
            <p:ph idx="1"/>
          </p:nvPr>
        </p:nvSpPr>
        <p:spPr>
          <a:xfrm>
            <a:off x="254644" y="1537854"/>
            <a:ext cx="7373072" cy="5050835"/>
          </a:xfrm>
        </p:spPr>
        <p:txBody>
          <a:bodyPr/>
          <a:lstStyle/>
          <a:p>
            <a:r>
              <a:rPr lang="en-US"/>
              <a:t> But seek first the kingdom of God and his righteousness, and all these things will be added to you.</a:t>
            </a:r>
            <a:br>
              <a:rPr lang="en-US"/>
            </a:br>
            <a:r>
              <a:rPr lang="en-US"/>
              <a:t> </a:t>
            </a:r>
          </a:p>
          <a:p>
            <a:r>
              <a:rPr lang="en-US"/>
              <a:t>(Matthew 6:33)</a:t>
            </a:r>
          </a:p>
        </p:txBody>
      </p:sp>
    </p:spTree>
    <p:extLst>
      <p:ext uri="{BB962C8B-B14F-4D97-AF65-F5344CB8AC3E}">
        <p14:creationId xmlns:p14="http://schemas.microsoft.com/office/powerpoint/2010/main" val="2891453274"/>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person, man, woman, looking&#10;&#10;Description automatically generated">
            <a:extLst>
              <a:ext uri="{FF2B5EF4-FFF2-40B4-BE49-F238E27FC236}">
                <a16:creationId xmlns:a16="http://schemas.microsoft.com/office/drawing/2014/main" id="{B4F74832-5821-44C1-853F-7729BAAE1D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17561" y="-199637"/>
            <a:ext cx="7913378" cy="9783363"/>
          </a:xfrm>
          <a:prstGeom prst="rect">
            <a:avLst/>
          </a:prstGeom>
        </p:spPr>
      </p:pic>
      <p:sp>
        <p:nvSpPr>
          <p:cNvPr id="2" name="Title 1">
            <a:extLst>
              <a:ext uri="{FF2B5EF4-FFF2-40B4-BE49-F238E27FC236}">
                <a16:creationId xmlns:a16="http://schemas.microsoft.com/office/drawing/2014/main" id="{1695E414-DF05-4B76-870C-E0A8ADC0CD2A}"/>
              </a:ext>
            </a:extLst>
          </p:cNvPr>
          <p:cNvSpPr>
            <a:spLocks noGrp="1"/>
          </p:cNvSpPr>
          <p:nvPr>
            <p:ph type="title"/>
          </p:nvPr>
        </p:nvSpPr>
        <p:spPr/>
        <p:txBody>
          <a:bodyPr/>
          <a:lstStyle/>
          <a:p>
            <a:r>
              <a:rPr lang="en-US"/>
              <a:t>1. By Acting </a:t>
            </a:r>
            <a:r>
              <a:rPr lang="en-US" u="sng">
                <a:effectLst>
                  <a:glow rad="127000">
                    <a:srgbClr val="C00000"/>
                  </a:glow>
                  <a:outerShdw blurRad="50800" dist="50800" dir="2700000" algn="ctr" rotWithShape="0">
                    <a:schemeClr val="tx1"/>
                  </a:outerShdw>
                </a:effectLst>
              </a:rPr>
              <a:t>WISELY</a:t>
            </a:r>
            <a:r>
              <a:rPr lang="en-US"/>
              <a:t> </a:t>
            </a:r>
          </a:p>
        </p:txBody>
      </p:sp>
      <p:sp>
        <p:nvSpPr>
          <p:cNvPr id="4" name="TextBox 3">
            <a:extLst>
              <a:ext uri="{FF2B5EF4-FFF2-40B4-BE49-F238E27FC236}">
                <a16:creationId xmlns:a16="http://schemas.microsoft.com/office/drawing/2014/main" id="{14D1C35D-03A5-4B86-8E59-0BD8164C3FB5}"/>
              </a:ext>
            </a:extLst>
          </p:cNvPr>
          <p:cNvSpPr txBox="1"/>
          <p:nvPr/>
        </p:nvSpPr>
        <p:spPr>
          <a:xfrm>
            <a:off x="451413" y="1535224"/>
            <a:ext cx="5440100" cy="923330"/>
          </a:xfrm>
          <a:prstGeom prst="rect">
            <a:avLst/>
          </a:prstGeom>
          <a:noFill/>
        </p:spPr>
        <p:txBody>
          <a:bodyPr wrap="square" rtlCol="0">
            <a:spAutoFit/>
          </a:bodyPr>
          <a:lstStyle/>
          <a:p>
            <a:r>
              <a:rPr lang="en-US" sz="5400" b="1">
                <a:solidFill>
                  <a:schemeClr val="bg1"/>
                </a:solidFill>
                <a:effectLst>
                  <a:glow rad="127000">
                    <a:schemeClr val="tx1"/>
                  </a:glow>
                </a:effectLst>
              </a:rPr>
              <a:t>Not like Saul …</a:t>
            </a:r>
          </a:p>
        </p:txBody>
      </p:sp>
      <p:sp>
        <p:nvSpPr>
          <p:cNvPr id="5" name="TextBox 4">
            <a:extLst>
              <a:ext uri="{FF2B5EF4-FFF2-40B4-BE49-F238E27FC236}">
                <a16:creationId xmlns:a16="http://schemas.microsoft.com/office/drawing/2014/main" id="{A83B2C27-EDD3-475F-8D94-4539626806F4}"/>
              </a:ext>
            </a:extLst>
          </p:cNvPr>
          <p:cNvSpPr txBox="1"/>
          <p:nvPr/>
        </p:nvSpPr>
        <p:spPr>
          <a:xfrm>
            <a:off x="451413" y="5217903"/>
            <a:ext cx="5440100" cy="923330"/>
          </a:xfrm>
          <a:prstGeom prst="rect">
            <a:avLst/>
          </a:prstGeom>
          <a:noFill/>
        </p:spPr>
        <p:txBody>
          <a:bodyPr wrap="square" rtlCol="0">
            <a:spAutoFit/>
          </a:bodyPr>
          <a:lstStyle/>
          <a:p>
            <a:r>
              <a:rPr lang="en-US" sz="5400" b="1">
                <a:solidFill>
                  <a:schemeClr val="bg1"/>
                </a:solidFill>
                <a:effectLst>
                  <a:glow rad="127000">
                    <a:schemeClr val="tx1"/>
                  </a:glow>
                </a:effectLst>
              </a:rPr>
              <a:t>What did Saul do? </a:t>
            </a:r>
          </a:p>
        </p:txBody>
      </p:sp>
      <p:sp>
        <p:nvSpPr>
          <p:cNvPr id="7" name="Speech Bubble: Rectangle 6">
            <a:extLst>
              <a:ext uri="{FF2B5EF4-FFF2-40B4-BE49-F238E27FC236}">
                <a16:creationId xmlns:a16="http://schemas.microsoft.com/office/drawing/2014/main" id="{B796E001-9A06-491D-A9C9-E3ED8980F6C8}"/>
              </a:ext>
            </a:extLst>
          </p:cNvPr>
          <p:cNvSpPr/>
          <p:nvPr/>
        </p:nvSpPr>
        <p:spPr>
          <a:xfrm>
            <a:off x="254643" y="3668889"/>
            <a:ext cx="6101001" cy="1101558"/>
          </a:xfrm>
          <a:prstGeom prst="wedgeRectCallout">
            <a:avLst>
              <a:gd name="adj1" fmla="val 84482"/>
              <a:gd name="adj2" fmla="val -54589"/>
            </a:avLst>
          </a:prstGeom>
          <a:solidFill>
            <a:srgbClr val="C0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5F0C20C0-AF25-4503-9331-867AB06B1E70}"/>
              </a:ext>
            </a:extLst>
          </p:cNvPr>
          <p:cNvSpPr>
            <a:spLocks noGrp="1"/>
          </p:cNvSpPr>
          <p:nvPr>
            <p:ph idx="1"/>
          </p:nvPr>
        </p:nvSpPr>
        <p:spPr>
          <a:xfrm>
            <a:off x="254643" y="3044142"/>
            <a:ext cx="7245751" cy="1726305"/>
          </a:xfrm>
        </p:spPr>
        <p:txBody>
          <a:bodyPr/>
          <a:lstStyle/>
          <a:p>
            <a:pPr>
              <a:lnSpc>
                <a:spcPct val="85000"/>
              </a:lnSpc>
            </a:pPr>
            <a:r>
              <a:rPr lang="en-US" baseline="30000"/>
              <a:t>13</a:t>
            </a:r>
            <a:r>
              <a:rPr lang="en-US"/>
              <a:t> And Samuel said to Saul, </a:t>
            </a:r>
            <a:endParaRPr lang="en-US" sz="400"/>
          </a:p>
          <a:p>
            <a:pPr>
              <a:lnSpc>
                <a:spcPct val="85000"/>
              </a:lnSpc>
            </a:pPr>
            <a:endParaRPr lang="en-US" sz="400"/>
          </a:p>
          <a:p>
            <a:pPr>
              <a:lnSpc>
                <a:spcPct val="85000"/>
              </a:lnSpc>
            </a:pPr>
            <a:r>
              <a:rPr lang="en-US"/>
              <a:t>"You have done foolishly.” </a:t>
            </a:r>
            <a:r>
              <a:rPr lang="en-US">
                <a:solidFill>
                  <a:schemeClr val="bg1">
                    <a:alpha val="0"/>
                  </a:schemeClr>
                </a:solidFill>
              </a:rPr>
              <a:t>of the LORD your God, with which he commanded you. For then the LORD would have established your kingdom over Israel forever.</a:t>
            </a:r>
          </a:p>
        </p:txBody>
      </p:sp>
    </p:spTree>
    <p:extLst>
      <p:ext uri="{BB962C8B-B14F-4D97-AF65-F5344CB8AC3E}">
        <p14:creationId xmlns:p14="http://schemas.microsoft.com/office/powerpoint/2010/main" val="1928699738"/>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randombar(horizontal)">
                                      <p:cBhvr>
                                        <p:cTn id="12" dur="500"/>
                                        <p:tgtEl>
                                          <p:spTgt spid="3">
                                            <p:txEl>
                                              <p:pRg st="0" end="0"/>
                                            </p:txEl>
                                          </p:spTgt>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randombar(horizontal)">
                                      <p:cBhvr>
                                        <p:cTn id="15" dur="500"/>
                                        <p:tgtEl>
                                          <p:spTgt spid="7"/>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8" dur="500"/>
                                        <p:tgtEl>
                                          <p:spTgt spid="3">
                                            <p:txEl>
                                              <p:pRg st="2" end="2"/>
                                            </p:txEl>
                                          </p:spTgt>
                                        </p:tgtEl>
                                      </p:cBhvr>
                                    </p:animEffect>
                                  </p:childTnLst>
                                </p:cTn>
                              </p:par>
                              <p:par>
                                <p:cTn id="19" presetID="14" presetClass="entr" presetSubtype="10"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randombar(horizontal)">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randombar(horizontal)">
                                      <p:cBhvr>
                                        <p:cTn id="2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animBg="1"/>
      <p:bldP spid="3"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peech Bubble: Rectangle 4">
            <a:extLst>
              <a:ext uri="{FF2B5EF4-FFF2-40B4-BE49-F238E27FC236}">
                <a16:creationId xmlns:a16="http://schemas.microsoft.com/office/drawing/2014/main" id="{739BF137-2606-4684-9EB7-B450B6DDD470}"/>
              </a:ext>
            </a:extLst>
          </p:cNvPr>
          <p:cNvSpPr/>
          <p:nvPr/>
        </p:nvSpPr>
        <p:spPr>
          <a:xfrm>
            <a:off x="4574395" y="1500445"/>
            <a:ext cx="7245751" cy="1774770"/>
          </a:xfrm>
          <a:prstGeom prst="wedgeRectCallout">
            <a:avLst>
              <a:gd name="adj1" fmla="val -67826"/>
              <a:gd name="adj2" fmla="val 42742"/>
            </a:avLst>
          </a:prstGeom>
          <a:solidFill>
            <a:srgbClr val="C0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695E414-DF05-4B76-870C-E0A8ADC0CD2A}"/>
              </a:ext>
            </a:extLst>
          </p:cNvPr>
          <p:cNvSpPr>
            <a:spLocks noGrp="1"/>
          </p:cNvSpPr>
          <p:nvPr>
            <p:ph type="title"/>
          </p:nvPr>
        </p:nvSpPr>
        <p:spPr/>
        <p:txBody>
          <a:bodyPr/>
          <a:lstStyle/>
          <a:p>
            <a:r>
              <a:rPr lang="en-US"/>
              <a:t>Became Compelled vs Free</a:t>
            </a:r>
          </a:p>
        </p:txBody>
      </p:sp>
      <p:sp>
        <p:nvSpPr>
          <p:cNvPr id="3" name="Content Placeholder 2">
            <a:extLst>
              <a:ext uri="{FF2B5EF4-FFF2-40B4-BE49-F238E27FC236}">
                <a16:creationId xmlns:a16="http://schemas.microsoft.com/office/drawing/2014/main" id="{5F0C20C0-AF25-4503-9331-867AB06B1E70}"/>
              </a:ext>
            </a:extLst>
          </p:cNvPr>
          <p:cNvSpPr>
            <a:spLocks noGrp="1"/>
          </p:cNvSpPr>
          <p:nvPr>
            <p:ph idx="1"/>
          </p:nvPr>
        </p:nvSpPr>
        <p:spPr>
          <a:xfrm>
            <a:off x="4810889" y="1845425"/>
            <a:ext cx="7245751" cy="1928553"/>
          </a:xfrm>
        </p:spPr>
        <p:txBody>
          <a:bodyPr/>
          <a:lstStyle/>
          <a:p>
            <a:pPr>
              <a:lnSpc>
                <a:spcPct val="85000"/>
              </a:lnSpc>
            </a:pPr>
            <a:r>
              <a:rPr lang="en-US" baseline="30000"/>
              <a:t>12</a:t>
            </a:r>
            <a:r>
              <a:rPr lang="en-US"/>
              <a:t> … </a:t>
            </a:r>
            <a:r>
              <a:rPr lang="en-US">
                <a:solidFill>
                  <a:schemeClr val="tx1"/>
                </a:solidFill>
                <a:effectLst>
                  <a:glow rad="254000">
                    <a:schemeClr val="bg1"/>
                  </a:glow>
                </a:effectLst>
              </a:rPr>
              <a:t>I forced myself, </a:t>
            </a:r>
            <a:r>
              <a:rPr lang="en-US"/>
              <a:t>and offered the burnt offering."</a:t>
            </a:r>
          </a:p>
        </p:txBody>
      </p:sp>
      <p:sp>
        <p:nvSpPr>
          <p:cNvPr id="4" name="TextBox 3">
            <a:extLst>
              <a:ext uri="{FF2B5EF4-FFF2-40B4-BE49-F238E27FC236}">
                <a16:creationId xmlns:a16="http://schemas.microsoft.com/office/drawing/2014/main" id="{BA2DF883-0745-4E8F-A831-0F0B4565659D}"/>
              </a:ext>
            </a:extLst>
          </p:cNvPr>
          <p:cNvSpPr txBox="1"/>
          <p:nvPr/>
        </p:nvSpPr>
        <p:spPr>
          <a:xfrm>
            <a:off x="5824118" y="4809162"/>
            <a:ext cx="4896091" cy="1446550"/>
          </a:xfrm>
          <a:prstGeom prst="rect">
            <a:avLst/>
          </a:prstGeom>
          <a:noFill/>
        </p:spPr>
        <p:txBody>
          <a:bodyPr wrap="square" rtlCol="0">
            <a:spAutoFit/>
          </a:bodyPr>
          <a:lstStyle/>
          <a:p>
            <a:pPr algn="ctr"/>
            <a:r>
              <a:rPr lang="en-US" sz="8800" b="1">
                <a:solidFill>
                  <a:schemeClr val="bg1"/>
                </a:solidFill>
                <a:effectLst>
                  <a:glow rad="127000">
                    <a:schemeClr val="tx1"/>
                  </a:glow>
                </a:effectLst>
              </a:rPr>
              <a:t>Why?</a:t>
            </a:r>
          </a:p>
        </p:txBody>
      </p:sp>
      <p:pic>
        <p:nvPicPr>
          <p:cNvPr id="7" name="Picture 6" descr="A person wearing a hat&#10;&#10;Description automatically generated">
            <a:extLst>
              <a:ext uri="{FF2B5EF4-FFF2-40B4-BE49-F238E27FC236}">
                <a16:creationId xmlns:a16="http://schemas.microsoft.com/office/drawing/2014/main" id="{4A86B578-0615-4A4B-80E4-E15816A719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024" y="269311"/>
            <a:ext cx="4373351" cy="6858000"/>
          </a:xfrm>
          <a:prstGeom prst="rect">
            <a:avLst/>
          </a:prstGeom>
          <a:effectLst>
            <a:glow rad="508000">
              <a:schemeClr val="bg1">
                <a:alpha val="67000"/>
              </a:schemeClr>
            </a:glow>
          </a:effectLst>
        </p:spPr>
      </p:pic>
    </p:spTree>
    <p:extLst>
      <p:ext uri="{BB962C8B-B14F-4D97-AF65-F5344CB8AC3E}">
        <p14:creationId xmlns:p14="http://schemas.microsoft.com/office/powerpoint/2010/main" val="3304079782"/>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randombar(horizontal)">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game&#10;&#10;Description automatically generated">
            <a:extLst>
              <a:ext uri="{FF2B5EF4-FFF2-40B4-BE49-F238E27FC236}">
                <a16:creationId xmlns:a16="http://schemas.microsoft.com/office/drawing/2014/main" id="{E977AC60-09BF-4360-A591-67F670DC25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41792" y="3410292"/>
            <a:ext cx="3776892" cy="3776892"/>
          </a:xfrm>
          <a:prstGeom prst="rect">
            <a:avLst/>
          </a:prstGeom>
        </p:spPr>
      </p:pic>
      <p:pic>
        <p:nvPicPr>
          <p:cNvPr id="5" name="Picture 4" descr="A picture containing knife&#10;&#10;Description automatically generated">
            <a:extLst>
              <a:ext uri="{FF2B5EF4-FFF2-40B4-BE49-F238E27FC236}">
                <a16:creationId xmlns:a16="http://schemas.microsoft.com/office/drawing/2014/main" id="{4DEB7908-1EF0-4461-9B7B-B7D631650C9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380571">
            <a:off x="11955720" y="281367"/>
            <a:ext cx="4721449" cy="6295265"/>
          </a:xfrm>
          <a:prstGeom prst="rect">
            <a:avLst/>
          </a:prstGeom>
          <a:effectLst>
            <a:glow rad="127000">
              <a:srgbClr val="9FA789">
                <a:alpha val="45000"/>
              </a:srgbClr>
            </a:glow>
          </a:effectLst>
        </p:spPr>
      </p:pic>
      <p:sp>
        <p:nvSpPr>
          <p:cNvPr id="2" name="Title 1">
            <a:extLst>
              <a:ext uri="{FF2B5EF4-FFF2-40B4-BE49-F238E27FC236}">
                <a16:creationId xmlns:a16="http://schemas.microsoft.com/office/drawing/2014/main" id="{1B998BEE-E26C-4F53-8673-272F74901506}"/>
              </a:ext>
            </a:extLst>
          </p:cNvPr>
          <p:cNvSpPr>
            <a:spLocks noGrp="1"/>
          </p:cNvSpPr>
          <p:nvPr>
            <p:ph type="title"/>
          </p:nvPr>
        </p:nvSpPr>
        <p:spPr/>
        <p:txBody>
          <a:bodyPr/>
          <a:lstStyle/>
          <a:p>
            <a:r>
              <a:rPr lang="en-US"/>
              <a:t>Became PANICKED vs Calm</a:t>
            </a:r>
          </a:p>
        </p:txBody>
      </p:sp>
      <p:sp>
        <p:nvSpPr>
          <p:cNvPr id="3" name="Content Placeholder 2">
            <a:extLst>
              <a:ext uri="{FF2B5EF4-FFF2-40B4-BE49-F238E27FC236}">
                <a16:creationId xmlns:a16="http://schemas.microsoft.com/office/drawing/2014/main" id="{F8E394F7-4229-46E7-9ED7-938AFDEB5551}"/>
              </a:ext>
            </a:extLst>
          </p:cNvPr>
          <p:cNvSpPr>
            <a:spLocks noGrp="1"/>
          </p:cNvSpPr>
          <p:nvPr>
            <p:ph idx="1"/>
          </p:nvPr>
        </p:nvSpPr>
        <p:spPr>
          <a:xfrm>
            <a:off x="400834" y="1537854"/>
            <a:ext cx="11059646" cy="5050835"/>
          </a:xfrm>
        </p:spPr>
        <p:txBody>
          <a:bodyPr/>
          <a:lstStyle/>
          <a:p>
            <a:r>
              <a:rPr lang="en-US"/>
              <a:t> </a:t>
            </a:r>
            <a:r>
              <a:rPr lang="en-US" baseline="30000"/>
              <a:t>5</a:t>
            </a:r>
            <a:r>
              <a:rPr lang="en-US"/>
              <a:t> … the Philistines mustered to fight with Israel, …. </a:t>
            </a:r>
            <a:r>
              <a:rPr lang="en-US" baseline="30000"/>
              <a:t>6</a:t>
            </a:r>
            <a:r>
              <a:rPr lang="en-US"/>
              <a:t> When the men of Israel saw that they were in trouble (for the people were hard pressed), the people hid themselves in caves and in holes and in rocks and in tombs and in cisterns, </a:t>
            </a:r>
            <a:r>
              <a:rPr lang="en-US" baseline="30000"/>
              <a:t>7</a:t>
            </a:r>
            <a:r>
              <a:rPr lang="en-US"/>
              <a:t> and </a:t>
            </a:r>
            <a:br>
              <a:rPr lang="en-US"/>
            </a:br>
            <a:r>
              <a:rPr lang="en-US"/>
              <a:t>some Hebrews crossed the fords of </a:t>
            </a:r>
            <a:br>
              <a:rPr lang="en-US"/>
            </a:br>
            <a:r>
              <a:rPr lang="en-US"/>
              <a:t>the Jordan to the land of Gad and </a:t>
            </a:r>
            <a:br>
              <a:rPr lang="en-US"/>
            </a:br>
            <a:r>
              <a:rPr lang="en-US"/>
              <a:t>Gilead. Saul was still at Gilgal, and </a:t>
            </a:r>
            <a:br>
              <a:rPr lang="en-US"/>
            </a:br>
            <a:r>
              <a:rPr lang="en-US"/>
              <a:t>all the people followed him trembling.</a:t>
            </a:r>
          </a:p>
        </p:txBody>
      </p:sp>
    </p:spTree>
    <p:extLst>
      <p:ext uri="{BB962C8B-B14F-4D97-AF65-F5344CB8AC3E}">
        <p14:creationId xmlns:p14="http://schemas.microsoft.com/office/powerpoint/2010/main" val="3221184203"/>
      </p:ext>
    </p:extLst>
  </p:cSld>
  <p:clrMapOvr>
    <a:masterClrMapping/>
  </p:clrMapOvr>
  <p:transition>
    <p:circl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998BEE-E26C-4F53-8673-272F74901506}"/>
              </a:ext>
            </a:extLst>
          </p:cNvPr>
          <p:cNvSpPr>
            <a:spLocks noGrp="1"/>
          </p:cNvSpPr>
          <p:nvPr>
            <p:ph type="title"/>
          </p:nvPr>
        </p:nvSpPr>
        <p:spPr/>
        <p:txBody>
          <a:bodyPr/>
          <a:lstStyle/>
          <a:p>
            <a:r>
              <a:rPr lang="en-US"/>
              <a:t>He Became IMPATIENT vs Waiting</a:t>
            </a:r>
          </a:p>
        </p:txBody>
      </p:sp>
      <p:sp>
        <p:nvSpPr>
          <p:cNvPr id="3" name="Content Placeholder 2">
            <a:extLst>
              <a:ext uri="{FF2B5EF4-FFF2-40B4-BE49-F238E27FC236}">
                <a16:creationId xmlns:a16="http://schemas.microsoft.com/office/drawing/2014/main" id="{F8E394F7-4229-46E7-9ED7-938AFDEB5551}"/>
              </a:ext>
            </a:extLst>
          </p:cNvPr>
          <p:cNvSpPr>
            <a:spLocks noGrp="1"/>
          </p:cNvSpPr>
          <p:nvPr>
            <p:ph idx="1"/>
          </p:nvPr>
        </p:nvSpPr>
        <p:spPr>
          <a:xfrm>
            <a:off x="4193628" y="1537854"/>
            <a:ext cx="7681046" cy="5050835"/>
          </a:xfrm>
        </p:spPr>
        <p:txBody>
          <a:bodyPr/>
          <a:lstStyle/>
          <a:p>
            <a:r>
              <a:rPr lang="en-US"/>
              <a:t> </a:t>
            </a:r>
            <a:r>
              <a:rPr lang="en-US" baseline="30000"/>
              <a:t>8</a:t>
            </a:r>
            <a:r>
              <a:rPr lang="en-US"/>
              <a:t> He waited seven days, the time appointed by Samuel. But Samuel did not come to Gilgal, and the people were scattering from him.</a:t>
            </a:r>
          </a:p>
        </p:txBody>
      </p:sp>
      <p:pic>
        <p:nvPicPr>
          <p:cNvPr id="5" name="Picture 4" descr="A person wearing a hat&#10;&#10;Description automatically generated">
            <a:extLst>
              <a:ext uri="{FF2B5EF4-FFF2-40B4-BE49-F238E27FC236}">
                <a16:creationId xmlns:a16="http://schemas.microsoft.com/office/drawing/2014/main" id="{B893D961-1C60-4D67-9F8D-D34A810499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024" y="269311"/>
            <a:ext cx="4373351" cy="6858000"/>
          </a:xfrm>
          <a:prstGeom prst="rect">
            <a:avLst/>
          </a:prstGeom>
          <a:effectLst>
            <a:glow rad="508000">
              <a:schemeClr val="bg1">
                <a:alpha val="67000"/>
              </a:schemeClr>
            </a:glow>
          </a:effectLst>
        </p:spPr>
      </p:pic>
      <p:pic>
        <p:nvPicPr>
          <p:cNvPr id="7" name="Picture 6" descr="A close up of a keyboard&#10;&#10;Description automatically generated">
            <a:extLst>
              <a:ext uri="{FF2B5EF4-FFF2-40B4-BE49-F238E27FC236}">
                <a16:creationId xmlns:a16="http://schemas.microsoft.com/office/drawing/2014/main" id="{088E2DC7-6B2D-4522-8504-6A5BA92CFC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57214">
            <a:off x="3194368" y="3698311"/>
            <a:ext cx="8997632" cy="6858000"/>
          </a:xfrm>
          <a:prstGeom prst="rect">
            <a:avLst/>
          </a:prstGeom>
        </p:spPr>
      </p:pic>
    </p:spTree>
    <p:extLst>
      <p:ext uri="{BB962C8B-B14F-4D97-AF65-F5344CB8AC3E}">
        <p14:creationId xmlns:p14="http://schemas.microsoft.com/office/powerpoint/2010/main" val="119394949"/>
      </p:ext>
    </p:extLst>
  </p:cSld>
  <p:clrMapOvr>
    <a:masterClrMapping/>
  </p:clrMapOvr>
  <p:transition>
    <p:circl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erson wearing a hat&#10;&#10;Description automatically generated">
            <a:extLst>
              <a:ext uri="{FF2B5EF4-FFF2-40B4-BE49-F238E27FC236}">
                <a16:creationId xmlns:a16="http://schemas.microsoft.com/office/drawing/2014/main" id="{AF2AAC18-22C7-45DC-B0E0-C194BA8B22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024" y="269311"/>
            <a:ext cx="4373351" cy="6858000"/>
          </a:xfrm>
          <a:prstGeom prst="rect">
            <a:avLst/>
          </a:prstGeom>
          <a:effectLst>
            <a:glow rad="508000">
              <a:schemeClr val="bg1">
                <a:alpha val="67000"/>
              </a:schemeClr>
            </a:glow>
          </a:effectLst>
        </p:spPr>
      </p:pic>
      <p:sp>
        <p:nvSpPr>
          <p:cNvPr id="2" name="Title 1">
            <a:extLst>
              <a:ext uri="{FF2B5EF4-FFF2-40B4-BE49-F238E27FC236}">
                <a16:creationId xmlns:a16="http://schemas.microsoft.com/office/drawing/2014/main" id="{1B998BEE-E26C-4F53-8673-272F74901506}"/>
              </a:ext>
            </a:extLst>
          </p:cNvPr>
          <p:cNvSpPr>
            <a:spLocks noGrp="1"/>
          </p:cNvSpPr>
          <p:nvPr>
            <p:ph type="title"/>
          </p:nvPr>
        </p:nvSpPr>
        <p:spPr/>
        <p:txBody>
          <a:bodyPr>
            <a:noAutofit/>
          </a:bodyPr>
          <a:lstStyle/>
          <a:p>
            <a:r>
              <a:rPr lang="en-US" sz="4800"/>
              <a:t>He Became PRESUMPTIVE vs Restrictive</a:t>
            </a:r>
          </a:p>
        </p:txBody>
      </p:sp>
      <p:sp>
        <p:nvSpPr>
          <p:cNvPr id="5" name="Speech Bubble: Rectangle 4">
            <a:extLst>
              <a:ext uri="{FF2B5EF4-FFF2-40B4-BE49-F238E27FC236}">
                <a16:creationId xmlns:a16="http://schemas.microsoft.com/office/drawing/2014/main" id="{7756F398-DABD-4EE3-903D-A6DBBCD66D6C}"/>
              </a:ext>
            </a:extLst>
          </p:cNvPr>
          <p:cNvSpPr/>
          <p:nvPr/>
        </p:nvSpPr>
        <p:spPr>
          <a:xfrm>
            <a:off x="3831021" y="2096814"/>
            <a:ext cx="7989125" cy="4491875"/>
          </a:xfrm>
          <a:prstGeom prst="wedgeRectCallout">
            <a:avLst>
              <a:gd name="adj1" fmla="val -58946"/>
              <a:gd name="adj2" fmla="val -21726"/>
            </a:avLst>
          </a:prstGeom>
          <a:solidFill>
            <a:srgbClr val="C0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F8E394F7-4229-46E7-9ED7-938AFDEB5551}"/>
              </a:ext>
            </a:extLst>
          </p:cNvPr>
          <p:cNvSpPr>
            <a:spLocks noGrp="1"/>
          </p:cNvSpPr>
          <p:nvPr>
            <p:ph idx="1"/>
          </p:nvPr>
        </p:nvSpPr>
        <p:spPr>
          <a:xfrm>
            <a:off x="4168798" y="1395962"/>
            <a:ext cx="7585699" cy="5050835"/>
          </a:xfrm>
        </p:spPr>
        <p:txBody>
          <a:bodyPr/>
          <a:lstStyle/>
          <a:p>
            <a:r>
              <a:rPr lang="en-US" baseline="30000"/>
              <a:t>9</a:t>
            </a:r>
            <a:r>
              <a:rPr lang="en-US"/>
              <a:t> So Saul said, </a:t>
            </a:r>
            <a:br>
              <a:rPr lang="en-US" sz="2000"/>
            </a:br>
            <a:endParaRPr lang="en-US" sz="2000"/>
          </a:p>
          <a:p>
            <a:r>
              <a:rPr lang="en-US"/>
              <a:t>"Bring the burnt offering here to me, and the peace offerings." </a:t>
            </a:r>
          </a:p>
          <a:p>
            <a:r>
              <a:rPr lang="en-US"/>
              <a:t>And he offered the burnt offering.  </a:t>
            </a:r>
            <a:r>
              <a:rPr lang="en-US" baseline="30000"/>
              <a:t>10</a:t>
            </a:r>
            <a:r>
              <a:rPr lang="en-US"/>
              <a:t> As soon as he had finished offering the burnt offering, behold, Samuel came. And Saul went out to meet him and greet him.</a:t>
            </a:r>
          </a:p>
          <a:p>
            <a:r>
              <a:rPr lang="en-US"/>
              <a:t> </a:t>
            </a:r>
          </a:p>
        </p:txBody>
      </p:sp>
    </p:spTree>
    <p:extLst>
      <p:ext uri="{BB962C8B-B14F-4D97-AF65-F5344CB8AC3E}">
        <p14:creationId xmlns:p14="http://schemas.microsoft.com/office/powerpoint/2010/main" val="3948984434"/>
      </p:ext>
    </p:extLst>
  </p:cSld>
  <p:clrMapOvr>
    <a:masterClrMapping/>
  </p:clrMapOvr>
  <p:transition>
    <p:circle/>
  </p:transition>
</p:sld>
</file>

<file path=ppt/theme/theme1.xml><?xml version="1.0" encoding="utf-8"?>
<a:theme xmlns:a="http://schemas.openxmlformats.org/drawingml/2006/main" name="Office Theme">
  <a:themeElements>
    <a:clrScheme name="Custom 13">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FFFF00"/>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TotalTime>
  <Words>2318</Words>
  <Application>Microsoft Office PowerPoint</Application>
  <PresentationFormat>Widescreen</PresentationFormat>
  <Paragraphs>210</Paragraphs>
  <Slides>27</Slides>
  <Notes>24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27</vt:i4>
      </vt:variant>
    </vt:vector>
  </HeadingPairs>
  <TitlesOfParts>
    <vt:vector size="32" baseType="lpstr">
      <vt:lpstr>Arial</vt:lpstr>
      <vt:lpstr>Calibri</vt:lpstr>
      <vt:lpstr>Hemi Head Rg</vt:lpstr>
      <vt:lpstr>Symbol</vt:lpstr>
      <vt:lpstr>Office Theme</vt:lpstr>
      <vt:lpstr>Lesson 12</vt:lpstr>
      <vt:lpstr>Finding Victory  through …</vt:lpstr>
      <vt:lpstr>Seeking the KINGDOM of GOD!</vt:lpstr>
      <vt:lpstr>Seeking the KINGDOM of GOD!</vt:lpstr>
      <vt:lpstr>1. By Acting WISELY </vt:lpstr>
      <vt:lpstr>Became Compelled vs Free</vt:lpstr>
      <vt:lpstr>Became PANICKED vs Calm</vt:lpstr>
      <vt:lpstr>He Became IMPATIENT vs Waiting</vt:lpstr>
      <vt:lpstr>He Became PRESUMPTIVE vs Restrictive</vt:lpstr>
      <vt:lpstr>He Became DEFENSIVE vs Subjective</vt:lpstr>
      <vt:lpstr>He Became DEFENSIVE vs Subjective</vt:lpstr>
      <vt:lpstr>He Acted UN-WISELY </vt:lpstr>
      <vt:lpstr>Seek the KINGDOM of GOD!</vt:lpstr>
      <vt:lpstr>2. By Being OBEDIENT</vt:lpstr>
      <vt:lpstr>A  Pattern of DISOBEDIENCE</vt:lpstr>
      <vt:lpstr>Seek the KINGDOM of GOD!</vt:lpstr>
      <vt:lpstr>3. By Seeking REWARD</vt:lpstr>
      <vt:lpstr>3. By Seeking REWARD</vt:lpstr>
      <vt:lpstr>He Lost Potential Blessings </vt:lpstr>
      <vt:lpstr>Seek the KINGDOM of GOD!</vt:lpstr>
      <vt:lpstr>4. By CHANGING Heart</vt:lpstr>
      <vt:lpstr>4. By CHANGING Heart</vt:lpstr>
      <vt:lpstr>4. By CHANGING Heart</vt:lpstr>
      <vt:lpstr>Seek the KINGDOM of GOD!</vt:lpstr>
      <vt:lpstr>5. By KEEPING True</vt:lpstr>
      <vt:lpstr>Let’s Repeat … You Seek First </vt:lpstr>
      <vt:lpstr>Let’s Pray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Kelly Allen</dc:creator>
  <cp:lastModifiedBy>Dennis Henderson</cp:lastModifiedBy>
  <cp:revision>4</cp:revision>
  <dcterms:created xsi:type="dcterms:W3CDTF">2019-11-06T03:40:31Z</dcterms:created>
  <dcterms:modified xsi:type="dcterms:W3CDTF">2021-05-21T15:57:53Z</dcterms:modified>
</cp:coreProperties>
</file>