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1"/>
  </p:notesMasterIdLst>
  <p:sldIdLst>
    <p:sldId id="372" r:id="rId2"/>
    <p:sldId id="392" r:id="rId3"/>
    <p:sldId id="262" r:id="rId4"/>
    <p:sldId id="420" r:id="rId5"/>
    <p:sldId id="441" r:id="rId6"/>
    <p:sldId id="442" r:id="rId7"/>
    <p:sldId id="578" r:id="rId8"/>
    <p:sldId id="579" r:id="rId9"/>
    <p:sldId id="580" r:id="rId10"/>
    <p:sldId id="581" r:id="rId11"/>
    <p:sldId id="582" r:id="rId12"/>
    <p:sldId id="584" r:id="rId13"/>
    <p:sldId id="583" r:id="rId14"/>
    <p:sldId id="585" r:id="rId15"/>
    <p:sldId id="369" r:id="rId16"/>
    <p:sldId id="586" r:id="rId17"/>
    <p:sldId id="567" r:id="rId18"/>
    <p:sldId id="568" r:id="rId19"/>
    <p:sldId id="569" r:id="rId20"/>
    <p:sldId id="570" r:id="rId21"/>
    <p:sldId id="572" r:id="rId22"/>
    <p:sldId id="587" r:id="rId23"/>
    <p:sldId id="590" r:id="rId24"/>
    <p:sldId id="588" r:id="rId25"/>
    <p:sldId id="589" r:id="rId26"/>
    <p:sldId id="591" r:id="rId27"/>
    <p:sldId id="592" r:id="rId28"/>
    <p:sldId id="370" r:id="rId29"/>
    <p:sldId id="573" r:id="rId30"/>
    <p:sldId id="593" r:id="rId31"/>
    <p:sldId id="574" r:id="rId32"/>
    <p:sldId id="595" r:id="rId33"/>
    <p:sldId id="596" r:id="rId34"/>
    <p:sldId id="597" r:id="rId35"/>
    <p:sldId id="575" r:id="rId36"/>
    <p:sldId id="371" r:id="rId37"/>
    <p:sldId id="607" r:id="rId38"/>
    <p:sldId id="600" r:id="rId39"/>
    <p:sldId id="576" r:id="rId40"/>
    <p:sldId id="598" r:id="rId41"/>
    <p:sldId id="601" r:id="rId42"/>
    <p:sldId id="407" r:id="rId43"/>
    <p:sldId id="599" r:id="rId44"/>
    <p:sldId id="408" r:id="rId45"/>
    <p:sldId id="602" r:id="rId46"/>
    <p:sldId id="604" r:id="rId47"/>
    <p:sldId id="605" r:id="rId48"/>
    <p:sldId id="606" r:id="rId49"/>
    <p:sldId id="393" r:id="rId5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A3027"/>
    <a:srgbClr val="783C27"/>
    <a:srgbClr val="645131"/>
    <a:srgbClr val="C7934A"/>
    <a:srgbClr val="513F2F"/>
    <a:srgbClr val="84604B"/>
    <a:srgbClr val="785B2F"/>
    <a:srgbClr val="CFA152"/>
    <a:srgbClr val="F9E8CE"/>
    <a:srgbClr val="EDD7A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7290" autoAdjust="0"/>
    <p:restoredTop sz="85283" autoAdjust="0"/>
  </p:normalViewPr>
  <p:slideViewPr>
    <p:cSldViewPr snapToGrid="0">
      <p:cViewPr varScale="1">
        <p:scale>
          <a:sx n="70" d="100"/>
          <a:sy n="70" d="100"/>
        </p:scale>
        <p:origin x="528" y="48"/>
      </p:cViewPr>
      <p:guideLst/>
    </p:cSldViewPr>
  </p:slideViewPr>
  <p:notesTextViewPr>
    <p:cViewPr>
      <p:scale>
        <a:sx n="100" d="100"/>
        <a:sy n="100" d="100"/>
      </p:scale>
      <p:origin x="0" y="0"/>
    </p:cViewPr>
  </p:notesTextViewPr>
  <p:notesViewPr>
    <p:cSldViewPr snapToGrid="0">
      <p:cViewPr varScale="1">
        <p:scale>
          <a:sx n="66" d="100"/>
          <a:sy n="66" d="100"/>
        </p:scale>
        <p:origin x="2394" y="5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66C89E4-86D9-41F6-88A4-C518B8050A7B}" type="datetimeFigureOut">
              <a:rPr lang="en-US" smtClean="0"/>
              <a:t>5/21/2021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6B46BE9-72BA-47B7-A34B-B0FF7424999F}" type="slidenum">
              <a:rPr lang="en-US" smtClean="0"/>
              <a:t>‹#›</a:t>
            </a:fld>
            <a:endParaRPr lang="en-US"/>
          </a:p>
        </p:txBody>
      </p:sp>
    </p:spTree>
    <p:extLst>
      <p:ext uri="{BB962C8B-B14F-4D97-AF65-F5344CB8AC3E}">
        <p14:creationId xmlns:p14="http://schemas.microsoft.com/office/powerpoint/2010/main" val="5234943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atermark.lovepik.com/photo/50083/4881.jpg_wh1200.jpg"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flickr.com/photos/lucianvenutian/1263540856"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watermark.lovepik.com/photo/50083/4881.jpg_wh1200.jpg" TargetMode="External"/><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pickpik.com/olive-oil-green-olive-oil-food-bottle-54846"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eaLnBrk="1" hangingPunct="1">
              <a:lnSpc>
                <a:spcPct val="80000"/>
              </a:lnSpc>
            </a:pPr>
            <a:r>
              <a:rPr lang="en-US" altLang="en-US" sz="800" b="1" dirty="0"/>
              <a:t>Copyright</a:t>
            </a:r>
            <a:r>
              <a:rPr lang="en-US" altLang="en-US" sz="800" dirty="0"/>
              <a:t> ©</a:t>
            </a:r>
            <a:r>
              <a:rPr lang="en-US" altLang="en-US" sz="800" dirty="0">
                <a:latin typeface="Symbol" panose="05050102010706020507" pitchFamily="18" charset="2"/>
              </a:rPr>
              <a:t> 2006-</a:t>
            </a:r>
            <a:r>
              <a:rPr lang="en-US" altLang="en-US" sz="800" dirty="0"/>
              <a:t>2021. All rights reserved.  Bible Point is a registered trademark of Dennis Henderson.  All  other trademarks acknowledged. </a:t>
            </a:r>
          </a:p>
          <a:p>
            <a:pPr lvl="1" eaLnBrk="1" hangingPunct="1">
              <a:lnSpc>
                <a:spcPct val="80000"/>
              </a:lnSpc>
            </a:pPr>
            <a:r>
              <a:rPr lang="en-US" altLang="en-US" sz="800" dirty="0"/>
              <a:t>Bible Point contains graphics from Bible Point artists.  These illustrations belong to Bible Point and the respective artists.  You may use the designs and illustrations for graphical illustration of lessons free and without special permission, provided they are not used in any way that maligns the Christian faith.  Furthermore, republication or production of any illustration by any other graphic service whether it be in book, in a machine-readable form, or in any other design resource is strictly prohibited.  Furthermore, they cannot be duplicated or resold as any other form of publishing, clip art, or graphic resource.  </a:t>
            </a:r>
          </a:p>
          <a:p>
            <a:pPr lvl="1" eaLnBrk="1" hangingPunct="1">
              <a:lnSpc>
                <a:spcPct val="80000"/>
              </a:lnSpc>
            </a:pPr>
            <a:endParaRPr lang="en-US" altLang="en-US" sz="800" dirty="0"/>
          </a:p>
          <a:p>
            <a:pPr lvl="1" eaLnBrk="1" hangingPunct="1">
              <a:lnSpc>
                <a:spcPct val="80000"/>
              </a:lnSpc>
            </a:pPr>
            <a:r>
              <a:rPr lang="en-US" altLang="en-US" sz="800" b="1" dirty="0"/>
              <a:t>So What does it mean?  </a:t>
            </a:r>
            <a:r>
              <a:rPr lang="en-US" altLang="en-US" sz="800" dirty="0"/>
              <a:t>(A simple  translations of the legal jargon)</a:t>
            </a:r>
            <a:endParaRPr lang="en-US" altLang="en-US" sz="800" b="1" dirty="0"/>
          </a:p>
          <a:p>
            <a:pPr lvl="1" eaLnBrk="1" hangingPunct="1">
              <a:lnSpc>
                <a:spcPct val="80000"/>
              </a:lnSpc>
            </a:pPr>
            <a:r>
              <a:rPr lang="en-US" altLang="en-US" sz="800" i="1" dirty="0"/>
              <a:t>So, if you don’t own the presentation(s), graphic(s), and text(s) how can you legally use them?  </a:t>
            </a:r>
            <a:r>
              <a:rPr lang="en-US" altLang="en-US" sz="800" dirty="0"/>
              <a:t>The purchase of the license allows you to use all the images in the product.  However, the actual ownership and copyright of the presentation(s), graphic(s), and text(s) remain the property of Bible Point and its licensors.  If you had plans on using this product in your “for sale” work—think again!</a:t>
            </a:r>
          </a:p>
          <a:p>
            <a:pPr lvl="1" eaLnBrk="1" hangingPunct="1">
              <a:lnSpc>
                <a:spcPct val="80000"/>
              </a:lnSpc>
            </a:pPr>
            <a:r>
              <a:rPr lang="en-US" altLang="en-US" sz="800" b="1" dirty="0"/>
              <a:t>License Agreement</a:t>
            </a:r>
          </a:p>
          <a:p>
            <a:pPr eaLnBrk="1" hangingPunct="1">
              <a:lnSpc>
                <a:spcPct val="80000"/>
              </a:lnSpc>
            </a:pPr>
            <a:r>
              <a:rPr lang="en-US" altLang="en-US" sz="800" b="1" dirty="0"/>
              <a:t>   Article 1:  License Grant</a:t>
            </a:r>
            <a:r>
              <a:rPr lang="en-US" altLang="en-US" sz="800" dirty="0"/>
              <a:t>  </a:t>
            </a:r>
          </a:p>
          <a:p>
            <a:pPr lvl="1" eaLnBrk="1" hangingPunct="1">
              <a:lnSpc>
                <a:spcPct val="80000"/>
              </a:lnSpc>
            </a:pPr>
            <a:r>
              <a:rPr lang="en-US" altLang="en-US" sz="800" dirty="0"/>
              <a:t>All the graphics and text in Bible Point presentations (excluding quotes from the Bible and stated sources) are the intellectual and real property of Bible Point and its licensors, and is protected by law, including United States copyright laws and international treaties.  Bible Point grants to you a license:</a:t>
            </a:r>
          </a:p>
          <a:p>
            <a:pPr lvl="1" eaLnBrk="1" hangingPunct="1">
              <a:lnSpc>
                <a:spcPct val="80000"/>
              </a:lnSpc>
            </a:pPr>
            <a:r>
              <a:rPr lang="en-US" altLang="en-US" sz="800" dirty="0"/>
              <a:t>1.  To use the presentation in a single church, single school, or single office of a Christian organization.</a:t>
            </a:r>
          </a:p>
          <a:p>
            <a:pPr lvl="1" eaLnBrk="1" hangingPunct="1">
              <a:lnSpc>
                <a:spcPct val="80000"/>
              </a:lnSpc>
            </a:pPr>
            <a:r>
              <a:rPr lang="en-US" altLang="en-US" sz="800" dirty="0"/>
              <a:t>2.  To make a single archival back-up copy of the program.</a:t>
            </a:r>
          </a:p>
          <a:p>
            <a:pPr lvl="1" eaLnBrk="1" hangingPunct="1">
              <a:lnSpc>
                <a:spcPct val="80000"/>
              </a:lnSpc>
            </a:pPr>
            <a:r>
              <a:rPr lang="en-US" altLang="en-US" sz="800" dirty="0"/>
              <a:t>3.  To modify the presentation(s) and merge with other presentations in a single church, school, or Christian organization. </a:t>
            </a:r>
          </a:p>
          <a:p>
            <a:pPr lvl="1" eaLnBrk="1" hangingPunct="1">
              <a:lnSpc>
                <a:spcPct val="80000"/>
              </a:lnSpc>
            </a:pPr>
            <a:r>
              <a:rPr lang="en-US" altLang="en-US" sz="800" dirty="0"/>
              <a:t>4.  To transfer to another party if that party agrees to accept the terms and conditions of this agreement, and you do not retain any copies of the presentation, whether printed, machine readable, modified, or merged form. </a:t>
            </a:r>
          </a:p>
          <a:p>
            <a:pPr lvl="1" eaLnBrk="1" hangingPunct="1">
              <a:lnSpc>
                <a:spcPct val="80000"/>
              </a:lnSpc>
            </a:pPr>
            <a:endParaRPr lang="en-US" altLang="en-US" sz="800" dirty="0"/>
          </a:p>
          <a:p>
            <a:pPr lvl="1" eaLnBrk="1" hangingPunct="1">
              <a:lnSpc>
                <a:spcPct val="80000"/>
              </a:lnSpc>
            </a:pPr>
            <a:r>
              <a:rPr lang="en-US" altLang="en-US" sz="800" b="1" dirty="0"/>
              <a:t>Article 2:  Terms</a:t>
            </a:r>
            <a:r>
              <a:rPr lang="en-US" altLang="en-US" sz="800" dirty="0"/>
              <a:t>  </a:t>
            </a:r>
          </a:p>
          <a:p>
            <a:pPr lvl="1" eaLnBrk="1" hangingPunct="1">
              <a:lnSpc>
                <a:spcPct val="80000"/>
              </a:lnSpc>
            </a:pPr>
            <a:r>
              <a:rPr lang="en-US" altLang="en-US" sz="800" dirty="0"/>
              <a:t>This license is effective until terminated.  You may terminate the license at any time by destroying the presentation(s), graphic(s), or text(s) together with all copies, modifications and merged portions in any form.  Bible Point may terminate your license if you fail to comply with this Agreement. You agree, upon such termination, for any reason, to destroy the presentation(s), graphics, and text(s) with all copies, modifications, and merged portions in any form. </a:t>
            </a:r>
          </a:p>
          <a:p>
            <a:pPr lvl="1" eaLnBrk="1" hangingPunct="1">
              <a:lnSpc>
                <a:spcPct val="80000"/>
              </a:lnSpc>
            </a:pPr>
            <a:endParaRPr lang="en-US" altLang="en-US" sz="800" dirty="0"/>
          </a:p>
          <a:p>
            <a:pPr lvl="1" eaLnBrk="1" hangingPunct="1">
              <a:lnSpc>
                <a:spcPct val="80000"/>
              </a:lnSpc>
            </a:pPr>
            <a:r>
              <a:rPr lang="en-US" altLang="en-US" sz="800" b="1" dirty="0"/>
              <a:t>Article 3: Disclaimers</a:t>
            </a:r>
            <a:r>
              <a:rPr lang="en-US" altLang="en-US" sz="800" dirty="0"/>
              <a:t> </a:t>
            </a:r>
          </a:p>
          <a:p>
            <a:pPr lvl="1" eaLnBrk="1" hangingPunct="1">
              <a:lnSpc>
                <a:spcPct val="80000"/>
              </a:lnSpc>
            </a:pPr>
            <a:r>
              <a:rPr lang="en-US" altLang="en-US" sz="800" dirty="0"/>
              <a:t>1.  Bible Point presentations, graphics, and texts are licensed to you As Is.  You, the consumer, bear the entire risk relating to the quality and performance of the presentation(s), graphic(s), or text(s).  In no event will Bible Point be liable for damages resulting from any defect.  </a:t>
            </a:r>
          </a:p>
          <a:p>
            <a:pPr lvl="1" eaLnBrk="1" hangingPunct="1">
              <a:lnSpc>
                <a:spcPct val="80000"/>
              </a:lnSpc>
            </a:pPr>
            <a:r>
              <a:rPr lang="en-US" altLang="en-US" sz="800" dirty="0"/>
              <a:t>2.  Thirty-day limited warrantee on disks.  Bible Point warrants the disks to be free of defects in material and workmanship under normal use for 30 days after purchase.  During the 30-day period you may return a defective presentation, graphic, or text with proof of purchase and it will be replaced without charge, unless the presentation is damaged by misuse.  </a:t>
            </a:r>
          </a:p>
          <a:p>
            <a:pPr lvl="1" eaLnBrk="1" hangingPunct="1">
              <a:lnSpc>
                <a:spcPct val="80000"/>
              </a:lnSpc>
            </a:pPr>
            <a:endParaRPr lang="en-US" altLang="en-US" sz="800" dirty="0"/>
          </a:p>
          <a:p>
            <a:pPr lvl="1" eaLnBrk="1" hangingPunct="1">
              <a:lnSpc>
                <a:spcPct val="80000"/>
              </a:lnSpc>
            </a:pPr>
            <a:r>
              <a:rPr lang="en-US" altLang="en-US" sz="800" b="1" dirty="0"/>
              <a:t>Article 4:  General</a:t>
            </a:r>
            <a:endParaRPr lang="en-US" altLang="en-US" sz="800" dirty="0"/>
          </a:p>
          <a:p>
            <a:pPr lvl="1" eaLnBrk="1" hangingPunct="1">
              <a:lnSpc>
                <a:spcPct val="80000"/>
              </a:lnSpc>
            </a:pPr>
            <a:r>
              <a:rPr lang="en-US" altLang="en-US" sz="800" dirty="0"/>
              <a:t>1.  You may not sub-license, assign, or transfer the license of the presentation(s), graphic(s), or text(s) except as provided by this Agreement.   </a:t>
            </a:r>
          </a:p>
          <a:p>
            <a:pPr lvl="1" eaLnBrk="1" hangingPunct="1">
              <a:lnSpc>
                <a:spcPct val="80000"/>
              </a:lnSpc>
            </a:pPr>
            <a:r>
              <a:rPr lang="en-US" altLang="en-US" sz="800" dirty="0"/>
              <a:t>2.  This Agreement will be governed by the laws of the State of Michigan.</a:t>
            </a:r>
          </a:p>
          <a:p>
            <a:pPr lvl="1" eaLnBrk="1" hangingPunct="1">
              <a:lnSpc>
                <a:spcPct val="80000"/>
              </a:lnSpc>
            </a:pPr>
            <a:endParaRPr lang="en-US" altLang="en-US" sz="800" dirty="0"/>
          </a:p>
          <a:p>
            <a:pPr lvl="1" eaLnBrk="1" hangingPunct="1">
              <a:lnSpc>
                <a:spcPct val="80000"/>
              </a:lnSpc>
            </a:pPr>
            <a:r>
              <a:rPr lang="en-US" altLang="en-US" sz="800" b="1" dirty="0"/>
              <a:t>So What does it mean?  </a:t>
            </a:r>
            <a:r>
              <a:rPr lang="en-US" altLang="en-US" sz="800" dirty="0"/>
              <a:t>(A simple  translations of the legal jargon)</a:t>
            </a:r>
          </a:p>
          <a:p>
            <a:pPr lvl="1" eaLnBrk="1" hangingPunct="1">
              <a:lnSpc>
                <a:spcPct val="80000"/>
              </a:lnSpc>
            </a:pPr>
            <a:r>
              <a:rPr lang="en-US" altLang="en-US" sz="800" i="1" dirty="0"/>
              <a:t>May I let someone borrow or copy my licensed Bible Point presentation (even after I modified it)?</a:t>
            </a:r>
            <a:r>
              <a:rPr lang="en-US" altLang="en-US" sz="800" dirty="0"/>
              <a:t>  As long as it is within your local church, or single school, or the immediate office of a Christian organization you may.  Otherwise, please refer the person interested in borrowing to: http://www.biblepoint.com or E-mail: dennis@DrDH.net with any related questions.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E6B46BE9-72BA-47B7-A34B-B0FF7424999F}" type="slidenum">
              <a:rPr lang="en-US" smtClean="0"/>
              <a:t>1</a:t>
            </a:fld>
            <a:endParaRPr lang="en-US"/>
          </a:p>
        </p:txBody>
      </p:sp>
    </p:spTree>
    <p:extLst>
      <p:ext uri="{BB962C8B-B14F-4D97-AF65-F5344CB8AC3E}">
        <p14:creationId xmlns:p14="http://schemas.microsoft.com/office/powerpoint/2010/main" val="7477420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6B46BE9-72BA-47B7-A34B-B0FF7424999F}" type="slidenum">
              <a:rPr lang="en-US" smtClean="0"/>
              <a:t>21</a:t>
            </a:fld>
            <a:endParaRPr lang="en-US"/>
          </a:p>
        </p:txBody>
      </p:sp>
    </p:spTree>
    <p:extLst>
      <p:ext uri="{BB962C8B-B14F-4D97-AF65-F5344CB8AC3E}">
        <p14:creationId xmlns:p14="http://schemas.microsoft.com/office/powerpoint/2010/main" val="8653996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Signs of an anointed leader</a:t>
            </a:r>
          </a:p>
          <a:p>
            <a:r>
              <a:rPr lang="en-US" dirty="0"/>
              <a:t>1- Spirit of the Lord</a:t>
            </a:r>
          </a:p>
          <a:p>
            <a:r>
              <a:rPr lang="en-US" dirty="0"/>
              <a:t>2- Changed heart</a:t>
            </a:r>
          </a:p>
          <a:p>
            <a:r>
              <a:rPr lang="en-US" dirty="0"/>
              <a:t>3- Humility</a:t>
            </a:r>
          </a:p>
          <a:p>
            <a:endParaRPr lang="en-US" dirty="0"/>
          </a:p>
        </p:txBody>
      </p:sp>
      <p:sp>
        <p:nvSpPr>
          <p:cNvPr id="4" name="Slide Number Placeholder 3"/>
          <p:cNvSpPr>
            <a:spLocks noGrp="1"/>
          </p:cNvSpPr>
          <p:nvPr>
            <p:ph type="sldNum" sz="quarter" idx="5"/>
          </p:nvPr>
        </p:nvSpPr>
        <p:spPr/>
        <p:txBody>
          <a:bodyPr/>
          <a:lstStyle/>
          <a:p>
            <a:fld id="{E6B46BE9-72BA-47B7-A34B-B0FF7424999F}" type="slidenum">
              <a:rPr lang="en-US" smtClean="0"/>
              <a:t>22</a:t>
            </a:fld>
            <a:endParaRPr lang="en-US"/>
          </a:p>
        </p:txBody>
      </p:sp>
    </p:spTree>
    <p:extLst>
      <p:ext uri="{BB962C8B-B14F-4D97-AF65-F5344CB8AC3E}">
        <p14:creationId xmlns:p14="http://schemas.microsoft.com/office/powerpoint/2010/main" val="191717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Signs of an anointed leader</a:t>
            </a:r>
          </a:p>
          <a:p>
            <a:r>
              <a:rPr lang="en-US" dirty="0"/>
              <a:t>1- Spirit of the Lord</a:t>
            </a:r>
          </a:p>
          <a:p>
            <a:r>
              <a:rPr lang="en-US" dirty="0"/>
              <a:t>2- Changed heart</a:t>
            </a:r>
          </a:p>
          <a:p>
            <a:r>
              <a:rPr lang="en-US" dirty="0"/>
              <a:t>3- Humility</a:t>
            </a:r>
          </a:p>
          <a:p>
            <a:endParaRPr lang="en-US" dirty="0"/>
          </a:p>
        </p:txBody>
      </p:sp>
      <p:sp>
        <p:nvSpPr>
          <p:cNvPr id="4" name="Slide Number Placeholder 3"/>
          <p:cNvSpPr>
            <a:spLocks noGrp="1"/>
          </p:cNvSpPr>
          <p:nvPr>
            <p:ph type="sldNum" sz="quarter" idx="5"/>
          </p:nvPr>
        </p:nvSpPr>
        <p:spPr/>
        <p:txBody>
          <a:bodyPr/>
          <a:lstStyle/>
          <a:p>
            <a:fld id="{E6B46BE9-72BA-47B7-A34B-B0FF7424999F}" type="slidenum">
              <a:rPr lang="en-US" smtClean="0"/>
              <a:t>23</a:t>
            </a:fld>
            <a:endParaRPr lang="en-US"/>
          </a:p>
        </p:txBody>
      </p:sp>
    </p:spTree>
    <p:extLst>
      <p:ext uri="{BB962C8B-B14F-4D97-AF65-F5344CB8AC3E}">
        <p14:creationId xmlns:p14="http://schemas.microsoft.com/office/powerpoint/2010/main" val="26130612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Signs of an anointed leader</a:t>
            </a:r>
          </a:p>
          <a:p>
            <a:r>
              <a:rPr lang="en-US" dirty="0"/>
              <a:t>1- Spirit of the Lord</a:t>
            </a:r>
          </a:p>
          <a:p>
            <a:r>
              <a:rPr lang="en-US" dirty="0"/>
              <a:t>2- Changed heart</a:t>
            </a:r>
          </a:p>
          <a:p>
            <a:r>
              <a:rPr lang="en-US" dirty="0"/>
              <a:t>3- Humility</a:t>
            </a:r>
          </a:p>
          <a:p>
            <a:endParaRPr lang="en-US" dirty="0"/>
          </a:p>
        </p:txBody>
      </p:sp>
      <p:sp>
        <p:nvSpPr>
          <p:cNvPr id="4" name="Slide Number Placeholder 3"/>
          <p:cNvSpPr>
            <a:spLocks noGrp="1"/>
          </p:cNvSpPr>
          <p:nvPr>
            <p:ph type="sldNum" sz="quarter" idx="5"/>
          </p:nvPr>
        </p:nvSpPr>
        <p:spPr/>
        <p:txBody>
          <a:bodyPr/>
          <a:lstStyle/>
          <a:p>
            <a:fld id="{E6B46BE9-72BA-47B7-A34B-B0FF7424999F}" type="slidenum">
              <a:rPr lang="en-US" smtClean="0"/>
              <a:t>24</a:t>
            </a:fld>
            <a:endParaRPr lang="en-US"/>
          </a:p>
        </p:txBody>
      </p:sp>
    </p:spTree>
    <p:extLst>
      <p:ext uri="{BB962C8B-B14F-4D97-AF65-F5344CB8AC3E}">
        <p14:creationId xmlns:p14="http://schemas.microsoft.com/office/powerpoint/2010/main" val="31784956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Signs of an anointed leader</a:t>
            </a:r>
          </a:p>
          <a:p>
            <a:r>
              <a:rPr lang="en-US" dirty="0"/>
              <a:t>1- Spirit of the Lord</a:t>
            </a:r>
          </a:p>
          <a:p>
            <a:r>
              <a:rPr lang="en-US" dirty="0"/>
              <a:t>2- Changed heart</a:t>
            </a:r>
          </a:p>
          <a:p>
            <a:r>
              <a:rPr lang="en-US" dirty="0"/>
              <a:t>3- Humility</a:t>
            </a:r>
          </a:p>
          <a:p>
            <a:endParaRPr lang="en-US" dirty="0"/>
          </a:p>
        </p:txBody>
      </p:sp>
      <p:sp>
        <p:nvSpPr>
          <p:cNvPr id="4" name="Slide Number Placeholder 3"/>
          <p:cNvSpPr>
            <a:spLocks noGrp="1"/>
          </p:cNvSpPr>
          <p:nvPr>
            <p:ph type="sldNum" sz="quarter" idx="5"/>
          </p:nvPr>
        </p:nvSpPr>
        <p:spPr/>
        <p:txBody>
          <a:bodyPr/>
          <a:lstStyle/>
          <a:p>
            <a:fld id="{E6B46BE9-72BA-47B7-A34B-B0FF7424999F}" type="slidenum">
              <a:rPr lang="en-US" smtClean="0"/>
              <a:t>25</a:t>
            </a:fld>
            <a:endParaRPr lang="en-US"/>
          </a:p>
        </p:txBody>
      </p:sp>
    </p:spTree>
    <p:extLst>
      <p:ext uri="{BB962C8B-B14F-4D97-AF65-F5344CB8AC3E}">
        <p14:creationId xmlns:p14="http://schemas.microsoft.com/office/powerpoint/2010/main" val="11169256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Signs of an anointed leader</a:t>
            </a:r>
          </a:p>
          <a:p>
            <a:r>
              <a:rPr lang="en-US" dirty="0"/>
              <a:t>1- Spirit of the Lord</a:t>
            </a:r>
          </a:p>
          <a:p>
            <a:r>
              <a:rPr lang="en-US" dirty="0"/>
              <a:t>2- Changed heart</a:t>
            </a:r>
          </a:p>
          <a:p>
            <a:r>
              <a:rPr lang="en-US" dirty="0"/>
              <a:t>3- Humility</a:t>
            </a:r>
          </a:p>
          <a:p>
            <a:endParaRPr lang="en-US" dirty="0"/>
          </a:p>
        </p:txBody>
      </p:sp>
      <p:sp>
        <p:nvSpPr>
          <p:cNvPr id="4" name="Slide Number Placeholder 3"/>
          <p:cNvSpPr>
            <a:spLocks noGrp="1"/>
          </p:cNvSpPr>
          <p:nvPr>
            <p:ph type="sldNum" sz="quarter" idx="5"/>
          </p:nvPr>
        </p:nvSpPr>
        <p:spPr/>
        <p:txBody>
          <a:bodyPr/>
          <a:lstStyle/>
          <a:p>
            <a:fld id="{E6B46BE9-72BA-47B7-A34B-B0FF7424999F}" type="slidenum">
              <a:rPr lang="en-US" smtClean="0"/>
              <a:t>26</a:t>
            </a:fld>
            <a:endParaRPr lang="en-US"/>
          </a:p>
        </p:txBody>
      </p:sp>
    </p:spTree>
    <p:extLst>
      <p:ext uri="{BB962C8B-B14F-4D97-AF65-F5344CB8AC3E}">
        <p14:creationId xmlns:p14="http://schemas.microsoft.com/office/powerpoint/2010/main" val="4097068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Four confirming signs that he was the chosen leader of God’s people.  And Saul was quite about it.  </a:t>
            </a:r>
          </a:p>
          <a:p>
            <a:endParaRPr lang="en-US" dirty="0"/>
          </a:p>
        </p:txBody>
      </p:sp>
      <p:sp>
        <p:nvSpPr>
          <p:cNvPr id="4" name="Slide Number Placeholder 3"/>
          <p:cNvSpPr>
            <a:spLocks noGrp="1"/>
          </p:cNvSpPr>
          <p:nvPr>
            <p:ph type="sldNum" sz="quarter" idx="5"/>
          </p:nvPr>
        </p:nvSpPr>
        <p:spPr/>
        <p:txBody>
          <a:bodyPr/>
          <a:lstStyle/>
          <a:p>
            <a:fld id="{E6B46BE9-72BA-47B7-A34B-B0FF7424999F}" type="slidenum">
              <a:rPr lang="en-US" smtClean="0"/>
              <a:t>27</a:t>
            </a:fld>
            <a:endParaRPr lang="en-US"/>
          </a:p>
        </p:txBody>
      </p:sp>
    </p:spTree>
    <p:extLst>
      <p:ext uri="{BB962C8B-B14F-4D97-AF65-F5344CB8AC3E}">
        <p14:creationId xmlns:p14="http://schemas.microsoft.com/office/powerpoint/2010/main" val="41193467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6B46BE9-72BA-47B7-A34B-B0FF7424999F}" type="slidenum">
              <a:rPr lang="en-US" smtClean="0"/>
              <a:t>28</a:t>
            </a:fld>
            <a:endParaRPr lang="en-US"/>
          </a:p>
        </p:txBody>
      </p:sp>
    </p:spTree>
    <p:extLst>
      <p:ext uri="{BB962C8B-B14F-4D97-AF65-F5344CB8AC3E}">
        <p14:creationId xmlns:p14="http://schemas.microsoft.com/office/powerpoint/2010/main" val="2923562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6B46BE9-72BA-47B7-A34B-B0FF7424999F}" type="slidenum">
              <a:rPr lang="en-US" smtClean="0"/>
              <a:t>29</a:t>
            </a:fld>
            <a:endParaRPr lang="en-US"/>
          </a:p>
        </p:txBody>
      </p:sp>
    </p:spTree>
    <p:extLst>
      <p:ext uri="{BB962C8B-B14F-4D97-AF65-F5344CB8AC3E}">
        <p14:creationId xmlns:p14="http://schemas.microsoft.com/office/powerpoint/2010/main" val="19555604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6B46BE9-72BA-47B7-A34B-B0FF7424999F}" type="slidenum">
              <a:rPr lang="en-US" smtClean="0"/>
              <a:t>30</a:t>
            </a:fld>
            <a:endParaRPr lang="en-US"/>
          </a:p>
        </p:txBody>
      </p:sp>
    </p:spTree>
    <p:extLst>
      <p:ext uri="{BB962C8B-B14F-4D97-AF65-F5344CB8AC3E}">
        <p14:creationId xmlns:p14="http://schemas.microsoft.com/office/powerpoint/2010/main" val="6687126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https://watermark.lovepik.com/photo/50083/4881.jpg_wh1200.jpg</a:t>
            </a:r>
            <a:endParaRPr lang="en-US" dirty="0"/>
          </a:p>
        </p:txBody>
      </p:sp>
      <p:sp>
        <p:nvSpPr>
          <p:cNvPr id="4" name="Slide Number Placeholder 3"/>
          <p:cNvSpPr>
            <a:spLocks noGrp="1"/>
          </p:cNvSpPr>
          <p:nvPr>
            <p:ph type="sldNum" sz="quarter" idx="5"/>
          </p:nvPr>
        </p:nvSpPr>
        <p:spPr/>
        <p:txBody>
          <a:bodyPr/>
          <a:lstStyle/>
          <a:p>
            <a:fld id="{E6B46BE9-72BA-47B7-A34B-B0FF7424999F}" type="slidenum">
              <a:rPr lang="en-US" smtClean="0"/>
              <a:t>2</a:t>
            </a:fld>
            <a:endParaRPr lang="en-US"/>
          </a:p>
        </p:txBody>
      </p:sp>
    </p:spTree>
    <p:extLst>
      <p:ext uri="{BB962C8B-B14F-4D97-AF65-F5344CB8AC3E}">
        <p14:creationId xmlns:p14="http://schemas.microsoft.com/office/powerpoint/2010/main" val="311202785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hlinkClick r:id="rId3"/>
              </a:rPr>
              <a:t>https://www.flickr.com/photos/lucianvenutian/1263540856</a:t>
            </a:r>
            <a:endParaRPr lang="en-US" dirty="0"/>
          </a:p>
        </p:txBody>
      </p:sp>
      <p:sp>
        <p:nvSpPr>
          <p:cNvPr id="4" name="Slide Number Placeholder 3"/>
          <p:cNvSpPr>
            <a:spLocks noGrp="1"/>
          </p:cNvSpPr>
          <p:nvPr>
            <p:ph type="sldNum" sz="quarter" idx="5"/>
          </p:nvPr>
        </p:nvSpPr>
        <p:spPr/>
        <p:txBody>
          <a:bodyPr/>
          <a:lstStyle/>
          <a:p>
            <a:fld id="{E6B46BE9-72BA-47B7-A34B-B0FF7424999F}" type="slidenum">
              <a:rPr lang="en-US" smtClean="0"/>
              <a:t>31</a:t>
            </a:fld>
            <a:endParaRPr lang="en-US"/>
          </a:p>
        </p:txBody>
      </p:sp>
    </p:spTree>
    <p:extLst>
      <p:ext uri="{BB962C8B-B14F-4D97-AF65-F5344CB8AC3E}">
        <p14:creationId xmlns:p14="http://schemas.microsoft.com/office/powerpoint/2010/main" val="259114815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6B46BE9-72BA-47B7-A34B-B0FF7424999F}" type="slidenum">
              <a:rPr lang="en-US" smtClean="0"/>
              <a:t>32</a:t>
            </a:fld>
            <a:endParaRPr lang="en-US"/>
          </a:p>
        </p:txBody>
      </p:sp>
    </p:spTree>
    <p:extLst>
      <p:ext uri="{BB962C8B-B14F-4D97-AF65-F5344CB8AC3E}">
        <p14:creationId xmlns:p14="http://schemas.microsoft.com/office/powerpoint/2010/main" val="21247668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6B46BE9-72BA-47B7-A34B-B0FF7424999F}" type="slidenum">
              <a:rPr lang="en-US" smtClean="0"/>
              <a:t>33</a:t>
            </a:fld>
            <a:endParaRPr lang="en-US"/>
          </a:p>
        </p:txBody>
      </p:sp>
    </p:spTree>
    <p:extLst>
      <p:ext uri="{BB962C8B-B14F-4D97-AF65-F5344CB8AC3E}">
        <p14:creationId xmlns:p14="http://schemas.microsoft.com/office/powerpoint/2010/main" val="323328934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6B46BE9-72BA-47B7-A34B-B0FF7424999F}" type="slidenum">
              <a:rPr lang="en-US" smtClean="0"/>
              <a:t>34</a:t>
            </a:fld>
            <a:endParaRPr lang="en-US"/>
          </a:p>
        </p:txBody>
      </p:sp>
    </p:spTree>
    <p:extLst>
      <p:ext uri="{BB962C8B-B14F-4D97-AF65-F5344CB8AC3E}">
        <p14:creationId xmlns:p14="http://schemas.microsoft.com/office/powerpoint/2010/main" val="386422410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6B46BE9-72BA-47B7-A34B-B0FF7424999F}" type="slidenum">
              <a:rPr lang="en-US" smtClean="0"/>
              <a:t>35</a:t>
            </a:fld>
            <a:endParaRPr lang="en-US"/>
          </a:p>
        </p:txBody>
      </p:sp>
    </p:spTree>
    <p:extLst>
      <p:ext uri="{BB962C8B-B14F-4D97-AF65-F5344CB8AC3E}">
        <p14:creationId xmlns:p14="http://schemas.microsoft.com/office/powerpoint/2010/main" val="68237698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Cross before crown</a:t>
            </a:r>
          </a:p>
          <a:p>
            <a:r>
              <a:rPr lang="en-US" dirty="0"/>
              <a:t>Battle before Victory</a:t>
            </a:r>
          </a:p>
          <a:p>
            <a:endParaRPr lang="en-US" dirty="0"/>
          </a:p>
        </p:txBody>
      </p:sp>
      <p:sp>
        <p:nvSpPr>
          <p:cNvPr id="4" name="Slide Number Placeholder 3"/>
          <p:cNvSpPr>
            <a:spLocks noGrp="1"/>
          </p:cNvSpPr>
          <p:nvPr>
            <p:ph type="sldNum" sz="quarter" idx="5"/>
          </p:nvPr>
        </p:nvSpPr>
        <p:spPr/>
        <p:txBody>
          <a:bodyPr/>
          <a:lstStyle/>
          <a:p>
            <a:fld id="{E6B46BE9-72BA-47B7-A34B-B0FF7424999F}" type="slidenum">
              <a:rPr lang="en-US" smtClean="0"/>
              <a:t>37</a:t>
            </a:fld>
            <a:endParaRPr lang="en-US"/>
          </a:p>
        </p:txBody>
      </p:sp>
    </p:spTree>
    <p:extLst>
      <p:ext uri="{BB962C8B-B14F-4D97-AF65-F5344CB8AC3E}">
        <p14:creationId xmlns:p14="http://schemas.microsoft.com/office/powerpoint/2010/main" val="125814615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Cross before crown</a:t>
            </a:r>
          </a:p>
          <a:p>
            <a:r>
              <a:rPr lang="en-US" dirty="0"/>
              <a:t>Battle before Victory</a:t>
            </a:r>
          </a:p>
          <a:p>
            <a:endParaRPr lang="en-US" dirty="0"/>
          </a:p>
        </p:txBody>
      </p:sp>
      <p:sp>
        <p:nvSpPr>
          <p:cNvPr id="4" name="Slide Number Placeholder 3"/>
          <p:cNvSpPr>
            <a:spLocks noGrp="1"/>
          </p:cNvSpPr>
          <p:nvPr>
            <p:ph type="sldNum" sz="quarter" idx="5"/>
          </p:nvPr>
        </p:nvSpPr>
        <p:spPr/>
        <p:txBody>
          <a:bodyPr/>
          <a:lstStyle/>
          <a:p>
            <a:fld id="{E6B46BE9-72BA-47B7-A34B-B0FF7424999F}" type="slidenum">
              <a:rPr lang="en-US" smtClean="0"/>
              <a:t>38</a:t>
            </a:fld>
            <a:endParaRPr lang="en-US"/>
          </a:p>
        </p:txBody>
      </p:sp>
    </p:spTree>
    <p:extLst>
      <p:ext uri="{BB962C8B-B14F-4D97-AF65-F5344CB8AC3E}">
        <p14:creationId xmlns:p14="http://schemas.microsoft.com/office/powerpoint/2010/main" val="200733703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Cross before crown</a:t>
            </a:r>
          </a:p>
          <a:p>
            <a:r>
              <a:rPr lang="en-US" dirty="0"/>
              <a:t>Battle before Victory</a:t>
            </a:r>
          </a:p>
          <a:p>
            <a:endParaRPr lang="en-US" dirty="0"/>
          </a:p>
        </p:txBody>
      </p:sp>
      <p:sp>
        <p:nvSpPr>
          <p:cNvPr id="4" name="Slide Number Placeholder 3"/>
          <p:cNvSpPr>
            <a:spLocks noGrp="1"/>
          </p:cNvSpPr>
          <p:nvPr>
            <p:ph type="sldNum" sz="quarter" idx="5"/>
          </p:nvPr>
        </p:nvSpPr>
        <p:spPr/>
        <p:txBody>
          <a:bodyPr/>
          <a:lstStyle/>
          <a:p>
            <a:fld id="{E6B46BE9-72BA-47B7-A34B-B0FF7424999F}" type="slidenum">
              <a:rPr lang="en-US" smtClean="0"/>
              <a:t>39</a:t>
            </a:fld>
            <a:endParaRPr lang="en-US"/>
          </a:p>
        </p:txBody>
      </p:sp>
    </p:spTree>
    <p:extLst>
      <p:ext uri="{BB962C8B-B14F-4D97-AF65-F5344CB8AC3E}">
        <p14:creationId xmlns:p14="http://schemas.microsoft.com/office/powerpoint/2010/main" val="218280641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Cross before crown</a:t>
            </a:r>
          </a:p>
          <a:p>
            <a:r>
              <a:rPr lang="en-US" dirty="0"/>
              <a:t>Battle before Victory</a:t>
            </a:r>
          </a:p>
          <a:p>
            <a:endParaRPr lang="en-US" dirty="0"/>
          </a:p>
        </p:txBody>
      </p:sp>
      <p:sp>
        <p:nvSpPr>
          <p:cNvPr id="4" name="Slide Number Placeholder 3"/>
          <p:cNvSpPr>
            <a:spLocks noGrp="1"/>
          </p:cNvSpPr>
          <p:nvPr>
            <p:ph type="sldNum" sz="quarter" idx="5"/>
          </p:nvPr>
        </p:nvSpPr>
        <p:spPr/>
        <p:txBody>
          <a:bodyPr/>
          <a:lstStyle/>
          <a:p>
            <a:fld id="{E6B46BE9-72BA-47B7-A34B-B0FF7424999F}" type="slidenum">
              <a:rPr lang="en-US" smtClean="0"/>
              <a:t>40</a:t>
            </a:fld>
            <a:endParaRPr lang="en-US"/>
          </a:p>
        </p:txBody>
      </p:sp>
    </p:spTree>
    <p:extLst>
      <p:ext uri="{BB962C8B-B14F-4D97-AF65-F5344CB8AC3E}">
        <p14:creationId xmlns:p14="http://schemas.microsoft.com/office/powerpoint/2010/main" val="130241347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Cross before crown</a:t>
            </a:r>
          </a:p>
          <a:p>
            <a:r>
              <a:rPr lang="en-US" dirty="0"/>
              <a:t>Battle before Victory</a:t>
            </a:r>
          </a:p>
          <a:p>
            <a:endParaRPr lang="en-US" dirty="0"/>
          </a:p>
        </p:txBody>
      </p:sp>
      <p:sp>
        <p:nvSpPr>
          <p:cNvPr id="4" name="Slide Number Placeholder 3"/>
          <p:cNvSpPr>
            <a:spLocks noGrp="1"/>
          </p:cNvSpPr>
          <p:nvPr>
            <p:ph type="sldNum" sz="quarter" idx="5"/>
          </p:nvPr>
        </p:nvSpPr>
        <p:spPr/>
        <p:txBody>
          <a:bodyPr/>
          <a:lstStyle/>
          <a:p>
            <a:fld id="{E6B46BE9-72BA-47B7-A34B-B0FF7424999F}" type="slidenum">
              <a:rPr lang="en-US" smtClean="0"/>
              <a:t>41</a:t>
            </a:fld>
            <a:endParaRPr lang="en-US"/>
          </a:p>
        </p:txBody>
      </p:sp>
    </p:spTree>
    <p:extLst>
      <p:ext uri="{BB962C8B-B14F-4D97-AF65-F5344CB8AC3E}">
        <p14:creationId xmlns:p14="http://schemas.microsoft.com/office/powerpoint/2010/main" val="18402078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Signs of an anointed leader</a:t>
            </a:r>
          </a:p>
          <a:p>
            <a:r>
              <a:rPr lang="en-US" dirty="0"/>
              <a:t>1- Spirit of the Lord</a:t>
            </a:r>
          </a:p>
          <a:p>
            <a:r>
              <a:rPr lang="en-US" dirty="0"/>
              <a:t>2- Changed heart</a:t>
            </a:r>
          </a:p>
          <a:p>
            <a:r>
              <a:rPr lang="en-US" dirty="0"/>
              <a:t>3- Humility</a:t>
            </a:r>
          </a:p>
          <a:p>
            <a:endParaRPr lang="en-US" dirty="0"/>
          </a:p>
        </p:txBody>
      </p:sp>
      <p:sp>
        <p:nvSpPr>
          <p:cNvPr id="4" name="Slide Number Placeholder 3"/>
          <p:cNvSpPr>
            <a:spLocks noGrp="1"/>
          </p:cNvSpPr>
          <p:nvPr>
            <p:ph type="sldNum" sz="quarter" idx="5"/>
          </p:nvPr>
        </p:nvSpPr>
        <p:spPr/>
        <p:txBody>
          <a:bodyPr/>
          <a:lstStyle/>
          <a:p>
            <a:fld id="{E6B46BE9-72BA-47B7-A34B-B0FF7424999F}" type="slidenum">
              <a:rPr lang="en-US" smtClean="0"/>
              <a:t>14</a:t>
            </a:fld>
            <a:endParaRPr lang="en-US"/>
          </a:p>
        </p:txBody>
      </p:sp>
    </p:spTree>
    <p:extLst>
      <p:ext uri="{BB962C8B-B14F-4D97-AF65-F5344CB8AC3E}">
        <p14:creationId xmlns:p14="http://schemas.microsoft.com/office/powerpoint/2010/main" val="347074556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https://watermark.lovepik.com/photo/50083/4881.jpg_wh1200.jpg</a:t>
            </a:r>
            <a:endParaRPr lang="en-US" dirty="0"/>
          </a:p>
        </p:txBody>
      </p:sp>
      <p:sp>
        <p:nvSpPr>
          <p:cNvPr id="4" name="Slide Number Placeholder 3"/>
          <p:cNvSpPr>
            <a:spLocks noGrp="1"/>
          </p:cNvSpPr>
          <p:nvPr>
            <p:ph type="sldNum" sz="quarter" idx="5"/>
          </p:nvPr>
        </p:nvSpPr>
        <p:spPr/>
        <p:txBody>
          <a:bodyPr/>
          <a:lstStyle/>
          <a:p>
            <a:fld id="{E6B46BE9-72BA-47B7-A34B-B0FF7424999F}" type="slidenum">
              <a:rPr lang="en-US" smtClean="0"/>
              <a:t>49</a:t>
            </a:fld>
            <a:endParaRPr lang="en-US"/>
          </a:p>
        </p:txBody>
      </p:sp>
    </p:spTree>
    <p:extLst>
      <p:ext uri="{BB962C8B-B14F-4D97-AF65-F5344CB8AC3E}">
        <p14:creationId xmlns:p14="http://schemas.microsoft.com/office/powerpoint/2010/main" val="18037011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https://www.pickpik.com/olive-oil-green-olive-oil-food-bottle-54846</a:t>
            </a:r>
            <a:endParaRPr lang="en-US" dirty="0"/>
          </a:p>
        </p:txBody>
      </p:sp>
      <p:sp>
        <p:nvSpPr>
          <p:cNvPr id="4" name="Slide Number Placeholder 3"/>
          <p:cNvSpPr>
            <a:spLocks noGrp="1"/>
          </p:cNvSpPr>
          <p:nvPr>
            <p:ph type="sldNum" sz="quarter" idx="5"/>
          </p:nvPr>
        </p:nvSpPr>
        <p:spPr/>
        <p:txBody>
          <a:bodyPr/>
          <a:lstStyle/>
          <a:p>
            <a:fld id="{E6B46BE9-72BA-47B7-A34B-B0FF7424999F}" type="slidenum">
              <a:rPr lang="en-US" smtClean="0"/>
              <a:t>15</a:t>
            </a:fld>
            <a:endParaRPr lang="en-US"/>
          </a:p>
        </p:txBody>
      </p:sp>
    </p:spTree>
    <p:extLst>
      <p:ext uri="{BB962C8B-B14F-4D97-AF65-F5344CB8AC3E}">
        <p14:creationId xmlns:p14="http://schemas.microsoft.com/office/powerpoint/2010/main" val="31099966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Signs of an anointed leader</a:t>
            </a:r>
          </a:p>
          <a:p>
            <a:r>
              <a:rPr lang="en-US" dirty="0"/>
              <a:t>1- Spirit of the Lord</a:t>
            </a:r>
          </a:p>
          <a:p>
            <a:r>
              <a:rPr lang="en-US" dirty="0"/>
              <a:t>2- Changed heart</a:t>
            </a:r>
          </a:p>
          <a:p>
            <a:r>
              <a:rPr lang="en-US" dirty="0"/>
              <a:t>3- Humility</a:t>
            </a:r>
          </a:p>
          <a:p>
            <a:endParaRPr lang="en-US" dirty="0"/>
          </a:p>
        </p:txBody>
      </p:sp>
      <p:sp>
        <p:nvSpPr>
          <p:cNvPr id="4" name="Slide Number Placeholder 3"/>
          <p:cNvSpPr>
            <a:spLocks noGrp="1"/>
          </p:cNvSpPr>
          <p:nvPr>
            <p:ph type="sldNum" sz="quarter" idx="5"/>
          </p:nvPr>
        </p:nvSpPr>
        <p:spPr/>
        <p:txBody>
          <a:bodyPr/>
          <a:lstStyle/>
          <a:p>
            <a:fld id="{E6B46BE9-72BA-47B7-A34B-B0FF7424999F}" type="slidenum">
              <a:rPr lang="en-US" smtClean="0"/>
              <a:t>16</a:t>
            </a:fld>
            <a:endParaRPr lang="en-US"/>
          </a:p>
        </p:txBody>
      </p:sp>
    </p:spTree>
    <p:extLst>
      <p:ext uri="{BB962C8B-B14F-4D97-AF65-F5344CB8AC3E}">
        <p14:creationId xmlns:p14="http://schemas.microsoft.com/office/powerpoint/2010/main" val="26728923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Signs of an anointed leader</a:t>
            </a:r>
          </a:p>
          <a:p>
            <a:r>
              <a:rPr lang="en-US" dirty="0"/>
              <a:t>1- Spirit of the Lord</a:t>
            </a:r>
          </a:p>
          <a:p>
            <a:r>
              <a:rPr lang="en-US" dirty="0"/>
              <a:t>2- Changed heart</a:t>
            </a:r>
          </a:p>
          <a:p>
            <a:r>
              <a:rPr lang="en-US" dirty="0"/>
              <a:t>3- Humility</a:t>
            </a:r>
          </a:p>
          <a:p>
            <a:endParaRPr lang="en-US" dirty="0"/>
          </a:p>
        </p:txBody>
      </p:sp>
      <p:sp>
        <p:nvSpPr>
          <p:cNvPr id="4" name="Slide Number Placeholder 3"/>
          <p:cNvSpPr>
            <a:spLocks noGrp="1"/>
          </p:cNvSpPr>
          <p:nvPr>
            <p:ph type="sldNum" sz="quarter" idx="5"/>
          </p:nvPr>
        </p:nvSpPr>
        <p:spPr/>
        <p:txBody>
          <a:bodyPr/>
          <a:lstStyle/>
          <a:p>
            <a:fld id="{E6B46BE9-72BA-47B7-A34B-B0FF7424999F}" type="slidenum">
              <a:rPr lang="en-US" smtClean="0"/>
              <a:t>17</a:t>
            </a:fld>
            <a:endParaRPr lang="en-US"/>
          </a:p>
        </p:txBody>
      </p:sp>
    </p:spTree>
    <p:extLst>
      <p:ext uri="{BB962C8B-B14F-4D97-AF65-F5344CB8AC3E}">
        <p14:creationId xmlns:p14="http://schemas.microsoft.com/office/powerpoint/2010/main" val="22672633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Signs of an anointed leader</a:t>
            </a:r>
          </a:p>
          <a:p>
            <a:r>
              <a:rPr lang="en-US" dirty="0"/>
              <a:t>1- Spirit of the Lord</a:t>
            </a:r>
          </a:p>
          <a:p>
            <a:r>
              <a:rPr lang="en-US" dirty="0"/>
              <a:t>2- Changed heart</a:t>
            </a:r>
          </a:p>
          <a:p>
            <a:r>
              <a:rPr lang="en-US" dirty="0"/>
              <a:t>3- Humility</a:t>
            </a:r>
          </a:p>
          <a:p>
            <a:endParaRPr lang="en-US" dirty="0"/>
          </a:p>
        </p:txBody>
      </p:sp>
      <p:sp>
        <p:nvSpPr>
          <p:cNvPr id="4" name="Slide Number Placeholder 3"/>
          <p:cNvSpPr>
            <a:spLocks noGrp="1"/>
          </p:cNvSpPr>
          <p:nvPr>
            <p:ph type="sldNum" sz="quarter" idx="5"/>
          </p:nvPr>
        </p:nvSpPr>
        <p:spPr/>
        <p:txBody>
          <a:bodyPr/>
          <a:lstStyle/>
          <a:p>
            <a:fld id="{E6B46BE9-72BA-47B7-A34B-B0FF7424999F}" type="slidenum">
              <a:rPr lang="en-US" smtClean="0"/>
              <a:t>18</a:t>
            </a:fld>
            <a:endParaRPr lang="en-US"/>
          </a:p>
        </p:txBody>
      </p:sp>
    </p:spTree>
    <p:extLst>
      <p:ext uri="{BB962C8B-B14F-4D97-AF65-F5344CB8AC3E}">
        <p14:creationId xmlns:p14="http://schemas.microsoft.com/office/powerpoint/2010/main" val="2732219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Signs of an anointed leader</a:t>
            </a:r>
          </a:p>
          <a:p>
            <a:r>
              <a:rPr lang="en-US" dirty="0"/>
              <a:t>1- Spirit of the Lord</a:t>
            </a:r>
          </a:p>
          <a:p>
            <a:r>
              <a:rPr lang="en-US" dirty="0"/>
              <a:t>2- Changed heart</a:t>
            </a:r>
          </a:p>
          <a:p>
            <a:r>
              <a:rPr lang="en-US" dirty="0"/>
              <a:t>3- Humility</a:t>
            </a:r>
          </a:p>
          <a:p>
            <a:endParaRPr lang="en-US" dirty="0"/>
          </a:p>
        </p:txBody>
      </p:sp>
      <p:sp>
        <p:nvSpPr>
          <p:cNvPr id="4" name="Slide Number Placeholder 3"/>
          <p:cNvSpPr>
            <a:spLocks noGrp="1"/>
          </p:cNvSpPr>
          <p:nvPr>
            <p:ph type="sldNum" sz="quarter" idx="5"/>
          </p:nvPr>
        </p:nvSpPr>
        <p:spPr/>
        <p:txBody>
          <a:bodyPr/>
          <a:lstStyle/>
          <a:p>
            <a:fld id="{E6B46BE9-72BA-47B7-A34B-B0FF7424999F}" type="slidenum">
              <a:rPr lang="en-US" smtClean="0"/>
              <a:t>19</a:t>
            </a:fld>
            <a:endParaRPr lang="en-US"/>
          </a:p>
        </p:txBody>
      </p:sp>
    </p:spTree>
    <p:extLst>
      <p:ext uri="{BB962C8B-B14F-4D97-AF65-F5344CB8AC3E}">
        <p14:creationId xmlns:p14="http://schemas.microsoft.com/office/powerpoint/2010/main" val="39146432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Signs of an anointed leader</a:t>
            </a:r>
          </a:p>
          <a:p>
            <a:r>
              <a:rPr lang="en-US" dirty="0"/>
              <a:t>1- Spirit of the Lord</a:t>
            </a:r>
          </a:p>
          <a:p>
            <a:r>
              <a:rPr lang="en-US" dirty="0"/>
              <a:t>2- Changed heart</a:t>
            </a:r>
          </a:p>
          <a:p>
            <a:r>
              <a:rPr lang="en-US" dirty="0"/>
              <a:t>3- Humility</a:t>
            </a:r>
          </a:p>
          <a:p>
            <a:endParaRPr lang="en-US" dirty="0"/>
          </a:p>
        </p:txBody>
      </p:sp>
      <p:sp>
        <p:nvSpPr>
          <p:cNvPr id="4" name="Slide Number Placeholder 3"/>
          <p:cNvSpPr>
            <a:spLocks noGrp="1"/>
          </p:cNvSpPr>
          <p:nvPr>
            <p:ph type="sldNum" sz="quarter" idx="5"/>
          </p:nvPr>
        </p:nvSpPr>
        <p:spPr/>
        <p:txBody>
          <a:bodyPr/>
          <a:lstStyle/>
          <a:p>
            <a:fld id="{E6B46BE9-72BA-47B7-A34B-B0FF7424999F}" type="slidenum">
              <a:rPr lang="en-US" smtClean="0"/>
              <a:t>20</a:t>
            </a:fld>
            <a:endParaRPr lang="en-US"/>
          </a:p>
        </p:txBody>
      </p:sp>
    </p:spTree>
    <p:extLst>
      <p:ext uri="{BB962C8B-B14F-4D97-AF65-F5344CB8AC3E}">
        <p14:creationId xmlns:p14="http://schemas.microsoft.com/office/powerpoint/2010/main" val="5340397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3D119B-1127-4E76-BBD8-CCAE99D9BF7B}"/>
              </a:ext>
            </a:extLst>
          </p:cNvPr>
          <p:cNvSpPr>
            <a:spLocks noGrp="1"/>
          </p:cNvSpPr>
          <p:nvPr>
            <p:ph type="ctrTitle"/>
          </p:nvPr>
        </p:nvSpPr>
        <p:spPr>
          <a:xfrm>
            <a:off x="338204" y="1122363"/>
            <a:ext cx="8141918" cy="3963204"/>
          </a:xfrm>
          <a:effectLst>
            <a:outerShdw blurRad="50800" dist="38100" dir="2700000" algn="tl" rotWithShape="0">
              <a:prstClr val="black">
                <a:alpha val="40000"/>
              </a:prstClr>
            </a:outerShdw>
          </a:effectLst>
        </p:spPr>
        <p:txBody>
          <a:bodyPr anchor="b">
            <a:normAutofit/>
          </a:bodyPr>
          <a:lstStyle>
            <a:lvl1pPr algn="ctr">
              <a:defRPr sz="8000">
                <a:solidFill>
                  <a:schemeClr val="bg1"/>
                </a:solidFill>
                <a:effectLst>
                  <a:outerShdw blurRad="50800" dist="50800" dir="2700000" algn="ctr" rotWithShape="0">
                    <a:schemeClr val="tx1"/>
                  </a:outerShdw>
                </a:effectLst>
              </a:defRPr>
            </a:lvl1pPr>
          </a:lstStyle>
          <a:p>
            <a:r>
              <a:rPr lang="en-US" dirty="0"/>
              <a:t>Click to edit Master title style</a:t>
            </a:r>
          </a:p>
        </p:txBody>
      </p:sp>
      <p:sp>
        <p:nvSpPr>
          <p:cNvPr id="3" name="Subtitle 2">
            <a:extLst>
              <a:ext uri="{FF2B5EF4-FFF2-40B4-BE49-F238E27FC236}">
                <a16:creationId xmlns:a16="http://schemas.microsoft.com/office/drawing/2014/main" id="{DC0C0275-D917-45AC-9407-A286D883A37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B241B2A-BB27-4E47-94D8-692683C0703C}"/>
              </a:ext>
            </a:extLst>
          </p:cNvPr>
          <p:cNvSpPr>
            <a:spLocks noGrp="1"/>
          </p:cNvSpPr>
          <p:nvPr>
            <p:ph type="dt" sz="half" idx="10"/>
          </p:nvPr>
        </p:nvSpPr>
        <p:spPr/>
        <p:txBody>
          <a:bodyPr/>
          <a:lstStyle/>
          <a:p>
            <a:fld id="{7BEA466B-2721-41F6-A104-597014C3F79A}" type="datetimeFigureOut">
              <a:rPr lang="en-US" smtClean="0"/>
              <a:t>5/21/2021</a:t>
            </a:fld>
            <a:endParaRPr lang="en-US"/>
          </a:p>
        </p:txBody>
      </p:sp>
      <p:sp>
        <p:nvSpPr>
          <p:cNvPr id="5" name="Footer Placeholder 4">
            <a:extLst>
              <a:ext uri="{FF2B5EF4-FFF2-40B4-BE49-F238E27FC236}">
                <a16:creationId xmlns:a16="http://schemas.microsoft.com/office/drawing/2014/main" id="{5C1191C4-807F-4F20-B6F0-3897364BE86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DAF7544-9849-4A76-95CA-E9BE634C66F9}"/>
              </a:ext>
            </a:extLst>
          </p:cNvPr>
          <p:cNvSpPr>
            <a:spLocks noGrp="1"/>
          </p:cNvSpPr>
          <p:nvPr>
            <p:ph type="sldNum" sz="quarter" idx="12"/>
          </p:nvPr>
        </p:nvSpPr>
        <p:spPr/>
        <p:txBody>
          <a:bodyPr/>
          <a:lstStyle/>
          <a:p>
            <a:fld id="{70F95105-D54A-4DD5-A1F6-93E378C18176}" type="slidenum">
              <a:rPr lang="en-US" smtClean="0"/>
              <a:t>‹#›</a:t>
            </a:fld>
            <a:endParaRPr lang="en-US"/>
          </a:p>
        </p:txBody>
      </p:sp>
    </p:spTree>
    <p:extLst>
      <p:ext uri="{BB962C8B-B14F-4D97-AF65-F5344CB8AC3E}">
        <p14:creationId xmlns:p14="http://schemas.microsoft.com/office/powerpoint/2010/main" val="41490874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1E8B3B-35F4-491B-B12D-9F3686ADE74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095C5DD-941C-49AB-9A40-4EE843FA8AF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7FD3E23-544C-4D37-A3E6-EAD2C1492B5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B28A5F7-15E6-46AB-9197-7331E02441DD}"/>
              </a:ext>
            </a:extLst>
          </p:cNvPr>
          <p:cNvSpPr>
            <a:spLocks noGrp="1"/>
          </p:cNvSpPr>
          <p:nvPr>
            <p:ph type="dt" sz="half" idx="10"/>
          </p:nvPr>
        </p:nvSpPr>
        <p:spPr/>
        <p:txBody>
          <a:bodyPr/>
          <a:lstStyle/>
          <a:p>
            <a:fld id="{7BEA466B-2721-41F6-A104-597014C3F79A}" type="datetimeFigureOut">
              <a:rPr lang="en-US" smtClean="0"/>
              <a:t>5/21/2021</a:t>
            </a:fld>
            <a:endParaRPr lang="en-US"/>
          </a:p>
        </p:txBody>
      </p:sp>
      <p:sp>
        <p:nvSpPr>
          <p:cNvPr id="6" name="Footer Placeholder 5">
            <a:extLst>
              <a:ext uri="{FF2B5EF4-FFF2-40B4-BE49-F238E27FC236}">
                <a16:creationId xmlns:a16="http://schemas.microsoft.com/office/drawing/2014/main" id="{418837F3-B9DD-43A1-8CF0-CC2B443FF09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4F07B88-6041-41DF-B5CB-8C361AF0B83D}"/>
              </a:ext>
            </a:extLst>
          </p:cNvPr>
          <p:cNvSpPr>
            <a:spLocks noGrp="1"/>
          </p:cNvSpPr>
          <p:nvPr>
            <p:ph type="sldNum" sz="quarter" idx="12"/>
          </p:nvPr>
        </p:nvSpPr>
        <p:spPr/>
        <p:txBody>
          <a:bodyPr/>
          <a:lstStyle/>
          <a:p>
            <a:fld id="{70F95105-D54A-4DD5-A1F6-93E378C18176}" type="slidenum">
              <a:rPr lang="en-US" smtClean="0"/>
              <a:t>‹#›</a:t>
            </a:fld>
            <a:endParaRPr lang="en-US"/>
          </a:p>
        </p:txBody>
      </p:sp>
    </p:spTree>
    <p:extLst>
      <p:ext uri="{BB962C8B-B14F-4D97-AF65-F5344CB8AC3E}">
        <p14:creationId xmlns:p14="http://schemas.microsoft.com/office/powerpoint/2010/main" val="11735351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9C3664-EE9C-4C0D-AF71-88F066A4A87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3063997-B41E-4A33-9A4F-0664D228EA3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DE94A25-03EA-4A0D-B1B5-FEE8842B2605}"/>
              </a:ext>
            </a:extLst>
          </p:cNvPr>
          <p:cNvSpPr>
            <a:spLocks noGrp="1"/>
          </p:cNvSpPr>
          <p:nvPr>
            <p:ph type="dt" sz="half" idx="10"/>
          </p:nvPr>
        </p:nvSpPr>
        <p:spPr/>
        <p:txBody>
          <a:bodyPr/>
          <a:lstStyle/>
          <a:p>
            <a:fld id="{7BEA466B-2721-41F6-A104-597014C3F79A}" type="datetimeFigureOut">
              <a:rPr lang="en-US" smtClean="0"/>
              <a:t>5/21/2021</a:t>
            </a:fld>
            <a:endParaRPr lang="en-US"/>
          </a:p>
        </p:txBody>
      </p:sp>
      <p:sp>
        <p:nvSpPr>
          <p:cNvPr id="5" name="Footer Placeholder 4">
            <a:extLst>
              <a:ext uri="{FF2B5EF4-FFF2-40B4-BE49-F238E27FC236}">
                <a16:creationId xmlns:a16="http://schemas.microsoft.com/office/drawing/2014/main" id="{CD962C53-1AEC-4B5B-A089-D3ECE3767F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65476DE-C990-4C85-B859-A9355A8EAD01}"/>
              </a:ext>
            </a:extLst>
          </p:cNvPr>
          <p:cNvSpPr>
            <a:spLocks noGrp="1"/>
          </p:cNvSpPr>
          <p:nvPr>
            <p:ph type="sldNum" sz="quarter" idx="12"/>
          </p:nvPr>
        </p:nvSpPr>
        <p:spPr/>
        <p:txBody>
          <a:bodyPr/>
          <a:lstStyle/>
          <a:p>
            <a:fld id="{70F95105-D54A-4DD5-A1F6-93E378C18176}" type="slidenum">
              <a:rPr lang="en-US" smtClean="0"/>
              <a:t>‹#›</a:t>
            </a:fld>
            <a:endParaRPr lang="en-US"/>
          </a:p>
        </p:txBody>
      </p:sp>
    </p:spTree>
    <p:extLst>
      <p:ext uri="{BB962C8B-B14F-4D97-AF65-F5344CB8AC3E}">
        <p14:creationId xmlns:p14="http://schemas.microsoft.com/office/powerpoint/2010/main" val="41015077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497800D-A899-496A-B2F5-07499FFE42E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8DD6D2F-B277-483C-A2C3-E88C40C614A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EF09AA8-20F8-4B4C-AE9D-69CA5FE8C23C}"/>
              </a:ext>
            </a:extLst>
          </p:cNvPr>
          <p:cNvSpPr>
            <a:spLocks noGrp="1"/>
          </p:cNvSpPr>
          <p:nvPr>
            <p:ph type="dt" sz="half" idx="10"/>
          </p:nvPr>
        </p:nvSpPr>
        <p:spPr/>
        <p:txBody>
          <a:bodyPr/>
          <a:lstStyle/>
          <a:p>
            <a:fld id="{7BEA466B-2721-41F6-A104-597014C3F79A}" type="datetimeFigureOut">
              <a:rPr lang="en-US" smtClean="0"/>
              <a:t>5/21/2021</a:t>
            </a:fld>
            <a:endParaRPr lang="en-US"/>
          </a:p>
        </p:txBody>
      </p:sp>
      <p:sp>
        <p:nvSpPr>
          <p:cNvPr id="5" name="Footer Placeholder 4">
            <a:extLst>
              <a:ext uri="{FF2B5EF4-FFF2-40B4-BE49-F238E27FC236}">
                <a16:creationId xmlns:a16="http://schemas.microsoft.com/office/drawing/2014/main" id="{B7B6746B-7EA0-4239-9A3C-4090BABA36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8F37779-2EB2-4284-ACA6-A41BEE80B961}"/>
              </a:ext>
            </a:extLst>
          </p:cNvPr>
          <p:cNvSpPr>
            <a:spLocks noGrp="1"/>
          </p:cNvSpPr>
          <p:nvPr>
            <p:ph type="sldNum" sz="quarter" idx="12"/>
          </p:nvPr>
        </p:nvSpPr>
        <p:spPr/>
        <p:txBody>
          <a:bodyPr/>
          <a:lstStyle/>
          <a:p>
            <a:fld id="{70F95105-D54A-4DD5-A1F6-93E378C18176}" type="slidenum">
              <a:rPr lang="en-US" smtClean="0"/>
              <a:t>‹#›</a:t>
            </a:fld>
            <a:endParaRPr lang="en-US"/>
          </a:p>
        </p:txBody>
      </p:sp>
    </p:spTree>
    <p:extLst>
      <p:ext uri="{BB962C8B-B14F-4D97-AF65-F5344CB8AC3E}">
        <p14:creationId xmlns:p14="http://schemas.microsoft.com/office/powerpoint/2010/main" val="39639036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581A32-A04C-441D-AC5E-F9EA90AF95A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3A35D06-560A-40A8-B09B-50C6AA8FC854}"/>
              </a:ext>
            </a:extLst>
          </p:cNvPr>
          <p:cNvSpPr>
            <a:spLocks noGrp="1"/>
          </p:cNvSpPr>
          <p:nvPr>
            <p:ph idx="1"/>
          </p:nvPr>
        </p:nvSpPr>
        <p:spPr>
          <a:xfrm>
            <a:off x="400833" y="1537854"/>
            <a:ext cx="11473841" cy="505083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CDD6FB29-7478-4B10-ACFB-513834757CC3}"/>
              </a:ext>
            </a:extLst>
          </p:cNvPr>
          <p:cNvSpPr>
            <a:spLocks noGrp="1"/>
          </p:cNvSpPr>
          <p:nvPr>
            <p:ph type="dt" sz="half" idx="10"/>
          </p:nvPr>
        </p:nvSpPr>
        <p:spPr/>
        <p:txBody>
          <a:bodyPr/>
          <a:lstStyle/>
          <a:p>
            <a:fld id="{7BEA466B-2721-41F6-A104-597014C3F79A}" type="datetimeFigureOut">
              <a:rPr lang="en-US" smtClean="0"/>
              <a:t>5/21/2021</a:t>
            </a:fld>
            <a:endParaRPr lang="en-US"/>
          </a:p>
        </p:txBody>
      </p:sp>
      <p:sp>
        <p:nvSpPr>
          <p:cNvPr id="5" name="Footer Placeholder 4">
            <a:extLst>
              <a:ext uri="{FF2B5EF4-FFF2-40B4-BE49-F238E27FC236}">
                <a16:creationId xmlns:a16="http://schemas.microsoft.com/office/drawing/2014/main" id="{FF8B990B-189D-4E49-AF0B-917FE8D0AEE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F84967-7ABA-48B0-92F7-3B3ABB0D2088}"/>
              </a:ext>
            </a:extLst>
          </p:cNvPr>
          <p:cNvSpPr>
            <a:spLocks noGrp="1"/>
          </p:cNvSpPr>
          <p:nvPr>
            <p:ph type="sldNum" sz="quarter" idx="12"/>
          </p:nvPr>
        </p:nvSpPr>
        <p:spPr/>
        <p:txBody>
          <a:bodyPr/>
          <a:lstStyle/>
          <a:p>
            <a:fld id="{70F95105-D54A-4DD5-A1F6-93E378C18176}" type="slidenum">
              <a:rPr lang="en-US" smtClean="0"/>
              <a:t>‹#›</a:t>
            </a:fld>
            <a:endParaRPr lang="en-US"/>
          </a:p>
        </p:txBody>
      </p:sp>
    </p:spTree>
    <p:extLst>
      <p:ext uri="{BB962C8B-B14F-4D97-AF65-F5344CB8AC3E}">
        <p14:creationId xmlns:p14="http://schemas.microsoft.com/office/powerpoint/2010/main" val="15308273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581A32-A04C-441D-AC5E-F9EA90AF95A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3A35D06-560A-40A8-B09B-50C6AA8FC854}"/>
              </a:ext>
            </a:extLst>
          </p:cNvPr>
          <p:cNvSpPr>
            <a:spLocks noGrp="1"/>
          </p:cNvSpPr>
          <p:nvPr>
            <p:ph idx="1"/>
          </p:nvPr>
        </p:nvSpPr>
        <p:spPr>
          <a:xfrm>
            <a:off x="400833" y="1340286"/>
            <a:ext cx="11473841" cy="524840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CDD6FB29-7478-4B10-ACFB-513834757CC3}"/>
              </a:ext>
            </a:extLst>
          </p:cNvPr>
          <p:cNvSpPr>
            <a:spLocks noGrp="1"/>
          </p:cNvSpPr>
          <p:nvPr>
            <p:ph type="dt" sz="half" idx="10"/>
          </p:nvPr>
        </p:nvSpPr>
        <p:spPr/>
        <p:txBody>
          <a:bodyPr/>
          <a:lstStyle/>
          <a:p>
            <a:fld id="{7BEA466B-2721-41F6-A104-597014C3F79A}" type="datetimeFigureOut">
              <a:rPr lang="en-US" smtClean="0"/>
              <a:t>5/21/2021</a:t>
            </a:fld>
            <a:endParaRPr lang="en-US"/>
          </a:p>
        </p:txBody>
      </p:sp>
      <p:sp>
        <p:nvSpPr>
          <p:cNvPr id="5" name="Footer Placeholder 4">
            <a:extLst>
              <a:ext uri="{FF2B5EF4-FFF2-40B4-BE49-F238E27FC236}">
                <a16:creationId xmlns:a16="http://schemas.microsoft.com/office/drawing/2014/main" id="{FF8B990B-189D-4E49-AF0B-917FE8D0AEE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F84967-7ABA-48B0-92F7-3B3ABB0D2088}"/>
              </a:ext>
            </a:extLst>
          </p:cNvPr>
          <p:cNvSpPr>
            <a:spLocks noGrp="1"/>
          </p:cNvSpPr>
          <p:nvPr>
            <p:ph type="sldNum" sz="quarter" idx="12"/>
          </p:nvPr>
        </p:nvSpPr>
        <p:spPr/>
        <p:txBody>
          <a:bodyPr/>
          <a:lstStyle/>
          <a:p>
            <a:fld id="{70F95105-D54A-4DD5-A1F6-93E378C18176}" type="slidenum">
              <a:rPr lang="en-US" smtClean="0"/>
              <a:t>‹#›</a:t>
            </a:fld>
            <a:endParaRPr lang="en-US"/>
          </a:p>
        </p:txBody>
      </p:sp>
    </p:spTree>
    <p:extLst>
      <p:ext uri="{BB962C8B-B14F-4D97-AF65-F5344CB8AC3E}">
        <p14:creationId xmlns:p14="http://schemas.microsoft.com/office/powerpoint/2010/main" val="19795623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503BD1-EA8C-4A89-B70E-A934C471732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3724FD4-61F5-4CF2-BAA4-A0B4D4C13BF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880C9E1-1D60-4B3B-926B-D5D07C2A04F2}"/>
              </a:ext>
            </a:extLst>
          </p:cNvPr>
          <p:cNvSpPr>
            <a:spLocks noGrp="1"/>
          </p:cNvSpPr>
          <p:nvPr>
            <p:ph type="dt" sz="half" idx="10"/>
          </p:nvPr>
        </p:nvSpPr>
        <p:spPr/>
        <p:txBody>
          <a:bodyPr/>
          <a:lstStyle/>
          <a:p>
            <a:fld id="{7BEA466B-2721-41F6-A104-597014C3F79A}" type="datetimeFigureOut">
              <a:rPr lang="en-US" smtClean="0"/>
              <a:t>5/21/2021</a:t>
            </a:fld>
            <a:endParaRPr lang="en-US"/>
          </a:p>
        </p:txBody>
      </p:sp>
      <p:sp>
        <p:nvSpPr>
          <p:cNvPr id="5" name="Footer Placeholder 4">
            <a:extLst>
              <a:ext uri="{FF2B5EF4-FFF2-40B4-BE49-F238E27FC236}">
                <a16:creationId xmlns:a16="http://schemas.microsoft.com/office/drawing/2014/main" id="{5A41B4F8-6FE6-4605-A1EF-50522D3C2DC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E16114F-3C51-4A06-A835-AA49BEC808BC}"/>
              </a:ext>
            </a:extLst>
          </p:cNvPr>
          <p:cNvSpPr>
            <a:spLocks noGrp="1"/>
          </p:cNvSpPr>
          <p:nvPr>
            <p:ph type="sldNum" sz="quarter" idx="12"/>
          </p:nvPr>
        </p:nvSpPr>
        <p:spPr/>
        <p:txBody>
          <a:bodyPr/>
          <a:lstStyle/>
          <a:p>
            <a:fld id="{70F95105-D54A-4DD5-A1F6-93E378C18176}" type="slidenum">
              <a:rPr lang="en-US" smtClean="0"/>
              <a:t>‹#›</a:t>
            </a:fld>
            <a:endParaRPr lang="en-US"/>
          </a:p>
        </p:txBody>
      </p:sp>
    </p:spTree>
    <p:extLst>
      <p:ext uri="{BB962C8B-B14F-4D97-AF65-F5344CB8AC3E}">
        <p14:creationId xmlns:p14="http://schemas.microsoft.com/office/powerpoint/2010/main" val="627866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D718AF-861F-4352-8947-5733D73A4EB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115B30C-9648-429F-9C99-EC87D143060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F01D211-B09B-4D75-9BD2-58D67364A1E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634B8C7-AF1E-40DD-BCE6-631E2813A58F}"/>
              </a:ext>
            </a:extLst>
          </p:cNvPr>
          <p:cNvSpPr>
            <a:spLocks noGrp="1"/>
          </p:cNvSpPr>
          <p:nvPr>
            <p:ph type="dt" sz="half" idx="10"/>
          </p:nvPr>
        </p:nvSpPr>
        <p:spPr/>
        <p:txBody>
          <a:bodyPr/>
          <a:lstStyle/>
          <a:p>
            <a:fld id="{7BEA466B-2721-41F6-A104-597014C3F79A}" type="datetimeFigureOut">
              <a:rPr lang="en-US" smtClean="0"/>
              <a:t>5/21/2021</a:t>
            </a:fld>
            <a:endParaRPr lang="en-US"/>
          </a:p>
        </p:txBody>
      </p:sp>
      <p:sp>
        <p:nvSpPr>
          <p:cNvPr id="6" name="Footer Placeholder 5">
            <a:extLst>
              <a:ext uri="{FF2B5EF4-FFF2-40B4-BE49-F238E27FC236}">
                <a16:creationId xmlns:a16="http://schemas.microsoft.com/office/drawing/2014/main" id="{EAA0B158-F9ED-487E-A0D0-F2D97C5DA1B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8C69D49-CF71-4229-A5D4-6EBA787217C5}"/>
              </a:ext>
            </a:extLst>
          </p:cNvPr>
          <p:cNvSpPr>
            <a:spLocks noGrp="1"/>
          </p:cNvSpPr>
          <p:nvPr>
            <p:ph type="sldNum" sz="quarter" idx="12"/>
          </p:nvPr>
        </p:nvSpPr>
        <p:spPr/>
        <p:txBody>
          <a:bodyPr/>
          <a:lstStyle/>
          <a:p>
            <a:fld id="{70F95105-D54A-4DD5-A1F6-93E378C18176}" type="slidenum">
              <a:rPr lang="en-US" smtClean="0"/>
              <a:t>‹#›</a:t>
            </a:fld>
            <a:endParaRPr lang="en-US"/>
          </a:p>
        </p:txBody>
      </p:sp>
    </p:spTree>
    <p:extLst>
      <p:ext uri="{BB962C8B-B14F-4D97-AF65-F5344CB8AC3E}">
        <p14:creationId xmlns:p14="http://schemas.microsoft.com/office/powerpoint/2010/main" val="15619015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CEDFDE-474E-45A4-ADCA-B0216CFB632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80F1DA2-E9E0-4D51-9D3F-A0F12AC5C8A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4C07EB1-A09B-47B0-B395-04A20B48987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6CCF316-3BFC-4FDF-894A-5E25BDB28D2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36FA7C1-6A5D-4975-AFBB-CC62046B7C7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E00908D-C8CF-43D1-A333-24A3ABF93DC7}"/>
              </a:ext>
            </a:extLst>
          </p:cNvPr>
          <p:cNvSpPr>
            <a:spLocks noGrp="1"/>
          </p:cNvSpPr>
          <p:nvPr>
            <p:ph type="dt" sz="half" idx="10"/>
          </p:nvPr>
        </p:nvSpPr>
        <p:spPr/>
        <p:txBody>
          <a:bodyPr/>
          <a:lstStyle/>
          <a:p>
            <a:fld id="{7BEA466B-2721-41F6-A104-597014C3F79A}" type="datetimeFigureOut">
              <a:rPr lang="en-US" smtClean="0"/>
              <a:t>5/21/2021</a:t>
            </a:fld>
            <a:endParaRPr lang="en-US"/>
          </a:p>
        </p:txBody>
      </p:sp>
      <p:sp>
        <p:nvSpPr>
          <p:cNvPr id="8" name="Footer Placeholder 7">
            <a:extLst>
              <a:ext uri="{FF2B5EF4-FFF2-40B4-BE49-F238E27FC236}">
                <a16:creationId xmlns:a16="http://schemas.microsoft.com/office/drawing/2014/main" id="{B76607C7-1E58-4821-8BA9-B4EFEB9CF96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2900B99-E604-4264-987A-D20A23FD4A5C}"/>
              </a:ext>
            </a:extLst>
          </p:cNvPr>
          <p:cNvSpPr>
            <a:spLocks noGrp="1"/>
          </p:cNvSpPr>
          <p:nvPr>
            <p:ph type="sldNum" sz="quarter" idx="12"/>
          </p:nvPr>
        </p:nvSpPr>
        <p:spPr/>
        <p:txBody>
          <a:bodyPr/>
          <a:lstStyle/>
          <a:p>
            <a:fld id="{70F95105-D54A-4DD5-A1F6-93E378C18176}" type="slidenum">
              <a:rPr lang="en-US" smtClean="0"/>
              <a:t>‹#›</a:t>
            </a:fld>
            <a:endParaRPr lang="en-US"/>
          </a:p>
        </p:txBody>
      </p:sp>
    </p:spTree>
    <p:extLst>
      <p:ext uri="{BB962C8B-B14F-4D97-AF65-F5344CB8AC3E}">
        <p14:creationId xmlns:p14="http://schemas.microsoft.com/office/powerpoint/2010/main" val="22282887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3DAD42-3463-4B94-963B-7E01CA8E9FD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1EF235C-AEDF-46F7-BEB0-4171B3C06A98}"/>
              </a:ext>
            </a:extLst>
          </p:cNvPr>
          <p:cNvSpPr>
            <a:spLocks noGrp="1"/>
          </p:cNvSpPr>
          <p:nvPr>
            <p:ph type="dt" sz="half" idx="10"/>
          </p:nvPr>
        </p:nvSpPr>
        <p:spPr/>
        <p:txBody>
          <a:bodyPr/>
          <a:lstStyle/>
          <a:p>
            <a:fld id="{7BEA466B-2721-41F6-A104-597014C3F79A}" type="datetimeFigureOut">
              <a:rPr lang="en-US" smtClean="0"/>
              <a:t>5/21/2021</a:t>
            </a:fld>
            <a:endParaRPr lang="en-US"/>
          </a:p>
        </p:txBody>
      </p:sp>
      <p:sp>
        <p:nvSpPr>
          <p:cNvPr id="4" name="Footer Placeholder 3">
            <a:extLst>
              <a:ext uri="{FF2B5EF4-FFF2-40B4-BE49-F238E27FC236}">
                <a16:creationId xmlns:a16="http://schemas.microsoft.com/office/drawing/2014/main" id="{003F9664-0E43-4E7C-A84A-2FA2B513EB4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36A9A4F-98B0-41E9-84F5-F3A6CC678388}"/>
              </a:ext>
            </a:extLst>
          </p:cNvPr>
          <p:cNvSpPr>
            <a:spLocks noGrp="1"/>
          </p:cNvSpPr>
          <p:nvPr>
            <p:ph type="sldNum" sz="quarter" idx="12"/>
          </p:nvPr>
        </p:nvSpPr>
        <p:spPr/>
        <p:txBody>
          <a:bodyPr/>
          <a:lstStyle/>
          <a:p>
            <a:fld id="{70F95105-D54A-4DD5-A1F6-93E378C18176}" type="slidenum">
              <a:rPr lang="en-US" smtClean="0"/>
              <a:t>‹#›</a:t>
            </a:fld>
            <a:endParaRPr lang="en-US"/>
          </a:p>
        </p:txBody>
      </p:sp>
    </p:spTree>
    <p:extLst>
      <p:ext uri="{BB962C8B-B14F-4D97-AF65-F5344CB8AC3E}">
        <p14:creationId xmlns:p14="http://schemas.microsoft.com/office/powerpoint/2010/main" val="3290939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B2AA388-061E-44AF-9A7C-122027490B44}"/>
              </a:ext>
            </a:extLst>
          </p:cNvPr>
          <p:cNvSpPr>
            <a:spLocks noGrp="1"/>
          </p:cNvSpPr>
          <p:nvPr>
            <p:ph type="dt" sz="half" idx="10"/>
          </p:nvPr>
        </p:nvSpPr>
        <p:spPr/>
        <p:txBody>
          <a:bodyPr/>
          <a:lstStyle/>
          <a:p>
            <a:fld id="{7BEA466B-2721-41F6-A104-597014C3F79A}" type="datetimeFigureOut">
              <a:rPr lang="en-US" smtClean="0"/>
              <a:t>5/21/2021</a:t>
            </a:fld>
            <a:endParaRPr lang="en-US"/>
          </a:p>
        </p:txBody>
      </p:sp>
      <p:sp>
        <p:nvSpPr>
          <p:cNvPr id="3" name="Footer Placeholder 2">
            <a:extLst>
              <a:ext uri="{FF2B5EF4-FFF2-40B4-BE49-F238E27FC236}">
                <a16:creationId xmlns:a16="http://schemas.microsoft.com/office/drawing/2014/main" id="{3CD5B058-2634-4151-A716-7AE50665942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9FC433C-8742-486F-B79D-BF635DCEF262}"/>
              </a:ext>
            </a:extLst>
          </p:cNvPr>
          <p:cNvSpPr>
            <a:spLocks noGrp="1"/>
          </p:cNvSpPr>
          <p:nvPr>
            <p:ph type="sldNum" sz="quarter" idx="12"/>
          </p:nvPr>
        </p:nvSpPr>
        <p:spPr/>
        <p:txBody>
          <a:bodyPr/>
          <a:lstStyle/>
          <a:p>
            <a:fld id="{70F95105-D54A-4DD5-A1F6-93E378C18176}" type="slidenum">
              <a:rPr lang="en-US" smtClean="0"/>
              <a:t>‹#›</a:t>
            </a:fld>
            <a:endParaRPr lang="en-US"/>
          </a:p>
        </p:txBody>
      </p:sp>
    </p:spTree>
    <p:extLst>
      <p:ext uri="{BB962C8B-B14F-4D97-AF65-F5344CB8AC3E}">
        <p14:creationId xmlns:p14="http://schemas.microsoft.com/office/powerpoint/2010/main" val="33872195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D98795-061F-4879-9CFD-AD4E6686A90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4A6EEB0-4767-45DA-8570-74D870A3887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31F1AD7-A7AA-41B9-8F07-9992A2E5CD3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033A780-5934-4E14-95C1-A572A8E78E51}"/>
              </a:ext>
            </a:extLst>
          </p:cNvPr>
          <p:cNvSpPr>
            <a:spLocks noGrp="1"/>
          </p:cNvSpPr>
          <p:nvPr>
            <p:ph type="dt" sz="half" idx="10"/>
          </p:nvPr>
        </p:nvSpPr>
        <p:spPr/>
        <p:txBody>
          <a:bodyPr/>
          <a:lstStyle/>
          <a:p>
            <a:fld id="{7BEA466B-2721-41F6-A104-597014C3F79A}" type="datetimeFigureOut">
              <a:rPr lang="en-US" smtClean="0"/>
              <a:t>5/21/2021</a:t>
            </a:fld>
            <a:endParaRPr lang="en-US"/>
          </a:p>
        </p:txBody>
      </p:sp>
      <p:sp>
        <p:nvSpPr>
          <p:cNvPr id="6" name="Footer Placeholder 5">
            <a:extLst>
              <a:ext uri="{FF2B5EF4-FFF2-40B4-BE49-F238E27FC236}">
                <a16:creationId xmlns:a16="http://schemas.microsoft.com/office/drawing/2014/main" id="{75C8E197-A211-41CD-8B25-47A2C04D843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5FD57B4-F934-4142-9FC5-62E8820B2069}"/>
              </a:ext>
            </a:extLst>
          </p:cNvPr>
          <p:cNvSpPr>
            <a:spLocks noGrp="1"/>
          </p:cNvSpPr>
          <p:nvPr>
            <p:ph type="sldNum" sz="quarter" idx="12"/>
          </p:nvPr>
        </p:nvSpPr>
        <p:spPr/>
        <p:txBody>
          <a:bodyPr/>
          <a:lstStyle/>
          <a:p>
            <a:fld id="{70F95105-D54A-4DD5-A1F6-93E378C18176}" type="slidenum">
              <a:rPr lang="en-US" smtClean="0"/>
              <a:t>‹#›</a:t>
            </a:fld>
            <a:endParaRPr lang="en-US"/>
          </a:p>
        </p:txBody>
      </p:sp>
    </p:spTree>
    <p:extLst>
      <p:ext uri="{BB962C8B-B14F-4D97-AF65-F5344CB8AC3E}">
        <p14:creationId xmlns:p14="http://schemas.microsoft.com/office/powerpoint/2010/main" val="27545422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BAFABC0-977D-47BC-A56D-0261720ADA6C}"/>
              </a:ext>
            </a:extLst>
          </p:cNvPr>
          <p:cNvPicPr>
            <a:picLocks noChangeAspect="1"/>
          </p:cNvPicPr>
          <p:nvPr userDrawn="1"/>
        </p:nvPicPr>
        <p:blipFill rotWithShape="1">
          <a:blip r:embed="rId14"/>
          <a:srcRect t="5719" b="9973"/>
          <a:stretch/>
        </p:blipFill>
        <p:spPr>
          <a:xfrm>
            <a:off x="0" y="0"/>
            <a:ext cx="12192000" cy="6858000"/>
          </a:xfrm>
          <a:prstGeom prst="rect">
            <a:avLst/>
          </a:prstGeom>
        </p:spPr>
      </p:pic>
      <p:pic>
        <p:nvPicPr>
          <p:cNvPr id="8" name="Picture 2">
            <a:extLst>
              <a:ext uri="{FF2B5EF4-FFF2-40B4-BE49-F238E27FC236}">
                <a16:creationId xmlns:a16="http://schemas.microsoft.com/office/drawing/2014/main" id="{D0D81956-34DF-4D45-82E8-55FADAD8F412}"/>
              </a:ext>
            </a:extLst>
          </p:cNvPr>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a:extLst>
              <a:ext uri="{FF2B5EF4-FFF2-40B4-BE49-F238E27FC236}">
                <a16:creationId xmlns:a16="http://schemas.microsoft.com/office/drawing/2014/main" id="{8180AA3E-3184-4D8F-B4E6-ADA1E039A80D}"/>
              </a:ext>
            </a:extLst>
          </p:cNvPr>
          <p:cNvSpPr>
            <a:spLocks noGrp="1"/>
          </p:cNvSpPr>
          <p:nvPr>
            <p:ph type="title"/>
          </p:nvPr>
        </p:nvSpPr>
        <p:spPr>
          <a:xfrm>
            <a:off x="0" y="0"/>
            <a:ext cx="121920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3990A494-8156-41C3-8164-0DDF9854F775}"/>
              </a:ext>
            </a:extLst>
          </p:cNvPr>
          <p:cNvSpPr>
            <a:spLocks noGrp="1"/>
          </p:cNvSpPr>
          <p:nvPr>
            <p:ph type="body" idx="1"/>
          </p:nvPr>
        </p:nvSpPr>
        <p:spPr>
          <a:xfrm>
            <a:off x="838200" y="1553378"/>
            <a:ext cx="10515600" cy="462358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8605AB80-BDE6-4E08-AC75-848CF90F48A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BEA466B-2721-41F6-A104-597014C3F79A}" type="datetimeFigureOut">
              <a:rPr lang="en-US" smtClean="0"/>
              <a:t>5/21/2021</a:t>
            </a:fld>
            <a:endParaRPr lang="en-US"/>
          </a:p>
        </p:txBody>
      </p:sp>
      <p:sp>
        <p:nvSpPr>
          <p:cNvPr id="5" name="Footer Placeholder 4">
            <a:extLst>
              <a:ext uri="{FF2B5EF4-FFF2-40B4-BE49-F238E27FC236}">
                <a16:creationId xmlns:a16="http://schemas.microsoft.com/office/drawing/2014/main" id="{2D868678-3D93-47AF-BA2B-35D9E5014B9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7EF557D-E7D2-405F-A789-FDED206900E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0F95105-D54A-4DD5-A1F6-93E378C18176}" type="slidenum">
              <a:rPr lang="en-US" smtClean="0"/>
              <a:t>‹#›</a:t>
            </a:fld>
            <a:endParaRPr lang="en-US"/>
          </a:p>
        </p:txBody>
      </p:sp>
    </p:spTree>
    <p:extLst>
      <p:ext uri="{BB962C8B-B14F-4D97-AF65-F5344CB8AC3E}">
        <p14:creationId xmlns:p14="http://schemas.microsoft.com/office/powerpoint/2010/main" val="420475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txStyles>
    <p:titleStyle>
      <a:lvl1pPr algn="ctr" defTabSz="914400" rtl="0" eaLnBrk="1" latinLnBrk="0" hangingPunct="1">
        <a:lnSpc>
          <a:spcPct val="90000"/>
        </a:lnSpc>
        <a:spcBef>
          <a:spcPct val="0"/>
        </a:spcBef>
        <a:buNone/>
        <a:defRPr sz="5400" kern="1200">
          <a:solidFill>
            <a:schemeClr val="bg1"/>
          </a:solidFill>
          <a:effectLst>
            <a:glow rad="127000">
              <a:schemeClr val="tx1"/>
            </a:glow>
            <a:outerShdw blurRad="50800" dist="50800" dir="2700000" algn="ctr" rotWithShape="0">
              <a:schemeClr val="tx1"/>
            </a:outerShdw>
          </a:effectLst>
          <a:latin typeface="Hemi Head Rg" panose="020B0703040202080204" pitchFamily="34"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4000" b="1" kern="1200">
          <a:solidFill>
            <a:schemeClr val="bg1"/>
          </a:solidFill>
          <a:effectLst>
            <a:glow rad="127000">
              <a:schemeClr val="tx1"/>
            </a:glow>
          </a:effectLst>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4000" b="1" kern="1200">
          <a:solidFill>
            <a:schemeClr val="bg1"/>
          </a:solidFill>
          <a:effectLst>
            <a:glow rad="127000">
              <a:schemeClr val="tx1"/>
            </a:glow>
          </a:effectLst>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4000" b="1" kern="1200">
          <a:solidFill>
            <a:schemeClr val="bg1"/>
          </a:solidFill>
          <a:effectLst>
            <a:glow rad="127000">
              <a:schemeClr val="tx1"/>
            </a:glow>
          </a:effectLst>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4000" b="1" kern="1200">
          <a:solidFill>
            <a:schemeClr val="bg1"/>
          </a:solidFill>
          <a:effectLst>
            <a:glow rad="127000">
              <a:schemeClr val="tx1"/>
            </a:glow>
          </a:effectLst>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4000" b="1" kern="1200">
          <a:solidFill>
            <a:schemeClr val="bg1"/>
          </a:solidFill>
          <a:effectLst>
            <a:glow rad="127000">
              <a:schemeClr val="tx1"/>
            </a:glo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www.dafont.com/hemi-head.font"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emf"/><Relationship Id="rId5" Type="http://schemas.openxmlformats.org/officeDocument/2006/relationships/hyperlink" Target="https://www.1001fonts.com/hemi-head-426-font.html" TargetMode="External"/><Relationship Id="rId4" Type="http://schemas.openxmlformats.org/officeDocument/2006/relationships/hyperlink" Target="https://fontsfree.net/hemi-head-rg-bold-italic-font-download.html"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1.png"/><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1.png"/><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7.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1.png"/><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2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8" Type="http://schemas.openxmlformats.org/officeDocument/2006/relationships/image" Target="../media/image220.png"/><Relationship Id="rId3" Type="http://schemas.openxmlformats.org/officeDocument/2006/relationships/image" Target="../media/image22.png"/><Relationship Id="rId7" Type="http://schemas.openxmlformats.org/officeDocument/2006/relationships/slide" Target="slide40.xml"/><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18.png"/><Relationship Id="rId4" Type="http://schemas.openxmlformats.org/officeDocument/2006/relationships/image" Target="../media/image9.png"/></Relationships>
</file>

<file path=ppt/slides/_rels/slide3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4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2CC204-1FB8-4E89-AAFE-06C84D292791}"/>
              </a:ext>
            </a:extLst>
          </p:cNvPr>
          <p:cNvSpPr>
            <a:spLocks noGrp="1"/>
          </p:cNvSpPr>
          <p:nvPr>
            <p:ph type="ctrTitle"/>
          </p:nvPr>
        </p:nvSpPr>
        <p:spPr>
          <a:xfrm>
            <a:off x="338204" y="1122363"/>
            <a:ext cx="8141918" cy="2306637"/>
          </a:xfrm>
        </p:spPr>
        <p:txBody>
          <a:bodyPr/>
          <a:lstStyle/>
          <a:p>
            <a:r>
              <a:rPr lang="en-US" dirty="0"/>
              <a:t>Lesson 10</a:t>
            </a:r>
          </a:p>
        </p:txBody>
      </p:sp>
      <p:sp>
        <p:nvSpPr>
          <p:cNvPr id="5" name="Subtitle 4">
            <a:extLst>
              <a:ext uri="{FF2B5EF4-FFF2-40B4-BE49-F238E27FC236}">
                <a16:creationId xmlns:a16="http://schemas.microsoft.com/office/drawing/2014/main" id="{0AE1D751-9DB7-470C-B56A-2F0F1CB84B88}"/>
              </a:ext>
            </a:extLst>
          </p:cNvPr>
          <p:cNvSpPr>
            <a:spLocks noGrp="1"/>
          </p:cNvSpPr>
          <p:nvPr>
            <p:ph type="subTitle" idx="1"/>
          </p:nvPr>
        </p:nvSpPr>
        <p:spPr>
          <a:xfrm>
            <a:off x="0" y="4434692"/>
            <a:ext cx="9525000" cy="2306637"/>
          </a:xfrm>
        </p:spPr>
        <p:txBody>
          <a:bodyPr/>
          <a:lstStyle/>
          <a:p>
            <a:r>
              <a:rPr lang="en-US" dirty="0"/>
              <a:t>This series uses “Hemi Head </a:t>
            </a:r>
            <a:r>
              <a:rPr lang="en-US" dirty="0" err="1"/>
              <a:t>Rg</a:t>
            </a:r>
            <a:r>
              <a:rPr lang="en-US" dirty="0"/>
              <a:t>” Font</a:t>
            </a:r>
          </a:p>
          <a:p>
            <a:r>
              <a:rPr lang="en-US" dirty="0"/>
              <a:t>You can get the font FREE at: </a:t>
            </a:r>
            <a:r>
              <a:rPr lang="en-US" dirty="0">
                <a:hlinkClick r:id="rId3"/>
              </a:rPr>
              <a:t>https://www.dafont.com/hemi-head.font</a:t>
            </a:r>
            <a:r>
              <a:rPr lang="en-US" dirty="0"/>
              <a:t> </a:t>
            </a:r>
          </a:p>
          <a:p>
            <a:r>
              <a:rPr lang="en-US" dirty="0"/>
              <a:t>Or </a:t>
            </a:r>
            <a:r>
              <a:rPr lang="en-US" dirty="0">
                <a:hlinkClick r:id="rId4"/>
              </a:rPr>
              <a:t>https://fontsfree.net/hemi-head-rg-bold-italic-font-download.html</a:t>
            </a:r>
            <a:endParaRPr lang="en-US" dirty="0"/>
          </a:p>
          <a:p>
            <a:r>
              <a:rPr lang="en-US" dirty="0"/>
              <a:t>Or </a:t>
            </a:r>
            <a:r>
              <a:rPr lang="en-US" dirty="0">
                <a:hlinkClick r:id="rId5"/>
              </a:rPr>
              <a:t>https://www.1001fonts.com/hemi-head-426-font.html</a:t>
            </a:r>
            <a:endParaRPr lang="en-US" dirty="0"/>
          </a:p>
          <a:p>
            <a:endParaRPr lang="en-US" dirty="0"/>
          </a:p>
          <a:p>
            <a:endParaRPr lang="en-US" dirty="0"/>
          </a:p>
        </p:txBody>
      </p:sp>
      <p:grpSp>
        <p:nvGrpSpPr>
          <p:cNvPr id="4" name="Group 3">
            <a:extLst>
              <a:ext uri="{FF2B5EF4-FFF2-40B4-BE49-F238E27FC236}">
                <a16:creationId xmlns:a16="http://schemas.microsoft.com/office/drawing/2014/main" id="{4435FC6C-5244-430B-9C0C-5304CB25A51E}"/>
              </a:ext>
            </a:extLst>
          </p:cNvPr>
          <p:cNvGrpSpPr/>
          <p:nvPr/>
        </p:nvGrpSpPr>
        <p:grpSpPr>
          <a:xfrm>
            <a:off x="512397" y="310586"/>
            <a:ext cx="2336800" cy="1086830"/>
            <a:chOff x="1109440" y="4807343"/>
            <a:chExt cx="2336800" cy="1086830"/>
          </a:xfrm>
          <a:effectLst>
            <a:glow rad="254000">
              <a:schemeClr val="tx1">
                <a:alpha val="23000"/>
              </a:schemeClr>
            </a:glow>
          </a:effectLst>
        </p:grpSpPr>
        <p:sp>
          <p:nvSpPr>
            <p:cNvPr id="6" name="Oval 5">
              <a:extLst>
                <a:ext uri="{FF2B5EF4-FFF2-40B4-BE49-F238E27FC236}">
                  <a16:creationId xmlns:a16="http://schemas.microsoft.com/office/drawing/2014/main" id="{1A41A36C-D6BB-4F9A-9BA7-7916174002D9}"/>
                </a:ext>
              </a:extLst>
            </p:cNvPr>
            <p:cNvSpPr/>
            <p:nvPr/>
          </p:nvSpPr>
          <p:spPr>
            <a:xfrm>
              <a:off x="1121797" y="4824198"/>
              <a:ext cx="1052992" cy="106997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5">
              <a:extLst>
                <a:ext uri="{FF2B5EF4-FFF2-40B4-BE49-F238E27FC236}">
                  <a16:creationId xmlns:a16="http://schemas.microsoft.com/office/drawing/2014/main" id="{CAA73737-480B-4D22-9F82-BEB64E4FFF9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786" t="59897" r="53838" b="24545"/>
            <a:stretch>
              <a:fillRect/>
            </a:stretch>
          </p:blipFill>
          <p:spPr bwMode="auto">
            <a:xfrm>
              <a:off x="1109440" y="4807343"/>
              <a:ext cx="2336800" cy="1069975"/>
            </a:xfrm>
            <a:prstGeom prst="rect">
              <a:avLst/>
            </a:prstGeom>
            <a:noFill/>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71842" dir="2700000" algn="ctr" rotWithShape="0">
                      <a:schemeClr val="bg2"/>
                    </a:outerShdw>
                  </a:effectLst>
                </a14:hiddenEffects>
              </a:ext>
            </a:extLst>
          </p:spPr>
        </p:pic>
      </p:grpSp>
    </p:spTree>
    <p:extLst>
      <p:ext uri="{BB962C8B-B14F-4D97-AF65-F5344CB8AC3E}">
        <p14:creationId xmlns:p14="http://schemas.microsoft.com/office/powerpoint/2010/main" val="7476265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BFBCF13-0731-4341-8994-7DC4FB650909}"/>
              </a:ext>
            </a:extLst>
          </p:cNvPr>
          <p:cNvPicPr>
            <a:picLocks noChangeAspect="1"/>
          </p:cNvPicPr>
          <p:nvPr/>
        </p:nvPicPr>
        <p:blipFill rotWithShape="1">
          <a:blip r:embed="rId2"/>
          <a:srcRect b="33603"/>
          <a:stretch/>
        </p:blipFill>
        <p:spPr>
          <a:xfrm>
            <a:off x="-26661" y="955964"/>
            <a:ext cx="12218661" cy="5902036"/>
          </a:xfrm>
          <a:prstGeom prst="rect">
            <a:avLst/>
          </a:prstGeom>
        </p:spPr>
      </p:pic>
      <p:sp>
        <p:nvSpPr>
          <p:cNvPr id="2" name="Title 1">
            <a:extLst>
              <a:ext uri="{FF2B5EF4-FFF2-40B4-BE49-F238E27FC236}">
                <a16:creationId xmlns:a16="http://schemas.microsoft.com/office/drawing/2014/main" id="{2A5856C3-6EFF-4B65-8A61-0F272165D080}"/>
              </a:ext>
            </a:extLst>
          </p:cNvPr>
          <p:cNvSpPr>
            <a:spLocks noGrp="1"/>
          </p:cNvSpPr>
          <p:nvPr>
            <p:ph type="title"/>
          </p:nvPr>
        </p:nvSpPr>
        <p:spPr/>
        <p:txBody>
          <a:bodyPr/>
          <a:lstStyle/>
          <a:p>
            <a:r>
              <a:rPr lang="en-US" dirty="0"/>
              <a:t>God Providentially used …</a:t>
            </a:r>
          </a:p>
        </p:txBody>
      </p:sp>
      <p:sp>
        <p:nvSpPr>
          <p:cNvPr id="7" name="Content Placeholder 6">
            <a:extLst>
              <a:ext uri="{FF2B5EF4-FFF2-40B4-BE49-F238E27FC236}">
                <a16:creationId xmlns:a16="http://schemas.microsoft.com/office/drawing/2014/main" id="{AB51AC45-289A-46B5-90A2-E1655CF45F0D}"/>
              </a:ext>
            </a:extLst>
          </p:cNvPr>
          <p:cNvSpPr>
            <a:spLocks noGrp="1"/>
          </p:cNvSpPr>
          <p:nvPr>
            <p:ph idx="1"/>
          </p:nvPr>
        </p:nvSpPr>
        <p:spPr/>
        <p:txBody>
          <a:bodyPr/>
          <a:lstStyle/>
          <a:p>
            <a:r>
              <a:rPr lang="en-US" dirty="0"/>
              <a:t>A Wealth Man’s Son</a:t>
            </a:r>
          </a:p>
          <a:p>
            <a:r>
              <a:rPr lang="en-US" dirty="0"/>
              <a:t>Lost Donkeys</a:t>
            </a:r>
          </a:p>
          <a:p>
            <a:r>
              <a:rPr lang="en-US" dirty="0"/>
              <a:t>A Servant</a:t>
            </a:r>
          </a:p>
          <a:p>
            <a:r>
              <a:rPr lang="en-US" dirty="0"/>
              <a:t>A Quarter</a:t>
            </a:r>
          </a:p>
          <a:p>
            <a:endParaRPr lang="en-US" dirty="0"/>
          </a:p>
          <a:p>
            <a:endParaRPr lang="en-US" dirty="0"/>
          </a:p>
          <a:p>
            <a:endParaRPr lang="en-US" dirty="0"/>
          </a:p>
        </p:txBody>
      </p:sp>
      <p:pic>
        <p:nvPicPr>
          <p:cNvPr id="9" name="Picture 8">
            <a:extLst>
              <a:ext uri="{FF2B5EF4-FFF2-40B4-BE49-F238E27FC236}">
                <a16:creationId xmlns:a16="http://schemas.microsoft.com/office/drawing/2014/main" id="{A5F6671F-1A3B-4988-860E-527DC30BC9C4}"/>
              </a:ext>
            </a:extLst>
          </p:cNvPr>
          <p:cNvPicPr>
            <a:picLocks noChangeAspect="1"/>
          </p:cNvPicPr>
          <p:nvPr/>
        </p:nvPicPr>
        <p:blipFill>
          <a:blip r:embed="rId3"/>
          <a:stretch>
            <a:fillRect/>
          </a:stretch>
        </p:blipFill>
        <p:spPr>
          <a:xfrm>
            <a:off x="6609101" y="1401763"/>
            <a:ext cx="5582899" cy="8029223"/>
          </a:xfrm>
          <a:prstGeom prst="rect">
            <a:avLst/>
          </a:prstGeom>
        </p:spPr>
      </p:pic>
      <p:pic>
        <p:nvPicPr>
          <p:cNvPr id="10" name="Picture 9">
            <a:extLst>
              <a:ext uri="{FF2B5EF4-FFF2-40B4-BE49-F238E27FC236}">
                <a16:creationId xmlns:a16="http://schemas.microsoft.com/office/drawing/2014/main" id="{E0E9D0B2-FF11-4BDC-8D93-4B4E6DBEA75B}"/>
              </a:ext>
            </a:extLst>
          </p:cNvPr>
          <p:cNvPicPr>
            <a:picLocks noChangeAspect="1"/>
          </p:cNvPicPr>
          <p:nvPr/>
        </p:nvPicPr>
        <p:blipFill>
          <a:blip r:embed="rId4"/>
          <a:stretch>
            <a:fillRect/>
          </a:stretch>
        </p:blipFill>
        <p:spPr>
          <a:xfrm>
            <a:off x="8689643" y="1239789"/>
            <a:ext cx="4055050" cy="6496050"/>
          </a:xfrm>
          <a:prstGeom prst="rect">
            <a:avLst/>
          </a:prstGeom>
        </p:spPr>
      </p:pic>
      <p:pic>
        <p:nvPicPr>
          <p:cNvPr id="11" name="Picture 10">
            <a:extLst>
              <a:ext uri="{FF2B5EF4-FFF2-40B4-BE49-F238E27FC236}">
                <a16:creationId xmlns:a16="http://schemas.microsoft.com/office/drawing/2014/main" id="{BB1D0DD0-8ECF-445E-A6D6-4BBB27D45625}"/>
              </a:ext>
            </a:extLst>
          </p:cNvPr>
          <p:cNvPicPr>
            <a:picLocks noChangeAspect="1"/>
          </p:cNvPicPr>
          <p:nvPr/>
        </p:nvPicPr>
        <p:blipFill>
          <a:blip r:embed="rId5"/>
          <a:stretch>
            <a:fillRect/>
          </a:stretch>
        </p:blipFill>
        <p:spPr>
          <a:xfrm>
            <a:off x="3127646" y="2383335"/>
            <a:ext cx="4910508" cy="4474665"/>
          </a:xfrm>
          <a:prstGeom prst="rect">
            <a:avLst/>
          </a:prstGeom>
        </p:spPr>
      </p:pic>
      <p:pic>
        <p:nvPicPr>
          <p:cNvPr id="12" name="Picture 2" descr="Image result for quarter">
            <a:extLst>
              <a:ext uri="{FF2B5EF4-FFF2-40B4-BE49-F238E27FC236}">
                <a16:creationId xmlns:a16="http://schemas.microsoft.com/office/drawing/2014/main" id="{93395E4D-95A2-4E62-8192-FCA0B318A67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58051" y="3719030"/>
            <a:ext cx="4215194" cy="4152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6714196"/>
      </p:ext>
    </p:extLst>
  </p:cSld>
  <p:clrMapOvr>
    <a:masterClrMapping/>
  </p:clrMapOvr>
  <p:transition>
    <p:circl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BFBCF13-0731-4341-8994-7DC4FB650909}"/>
              </a:ext>
            </a:extLst>
          </p:cNvPr>
          <p:cNvPicPr>
            <a:picLocks noChangeAspect="1"/>
          </p:cNvPicPr>
          <p:nvPr/>
        </p:nvPicPr>
        <p:blipFill rotWithShape="1">
          <a:blip r:embed="rId2"/>
          <a:srcRect b="33603"/>
          <a:stretch/>
        </p:blipFill>
        <p:spPr>
          <a:xfrm>
            <a:off x="-26661" y="955964"/>
            <a:ext cx="12218661" cy="5902036"/>
          </a:xfrm>
          <a:prstGeom prst="rect">
            <a:avLst/>
          </a:prstGeom>
        </p:spPr>
      </p:pic>
      <p:sp>
        <p:nvSpPr>
          <p:cNvPr id="2" name="Title 1">
            <a:extLst>
              <a:ext uri="{FF2B5EF4-FFF2-40B4-BE49-F238E27FC236}">
                <a16:creationId xmlns:a16="http://schemas.microsoft.com/office/drawing/2014/main" id="{2A5856C3-6EFF-4B65-8A61-0F272165D080}"/>
              </a:ext>
            </a:extLst>
          </p:cNvPr>
          <p:cNvSpPr>
            <a:spLocks noGrp="1"/>
          </p:cNvSpPr>
          <p:nvPr>
            <p:ph type="title"/>
          </p:nvPr>
        </p:nvSpPr>
        <p:spPr/>
        <p:txBody>
          <a:bodyPr/>
          <a:lstStyle/>
          <a:p>
            <a:r>
              <a:rPr lang="en-US" dirty="0"/>
              <a:t>God Providentially used …</a:t>
            </a:r>
          </a:p>
        </p:txBody>
      </p:sp>
      <p:pic>
        <p:nvPicPr>
          <p:cNvPr id="9" name="Picture 8">
            <a:extLst>
              <a:ext uri="{FF2B5EF4-FFF2-40B4-BE49-F238E27FC236}">
                <a16:creationId xmlns:a16="http://schemas.microsoft.com/office/drawing/2014/main" id="{A5F6671F-1A3B-4988-860E-527DC30BC9C4}"/>
              </a:ext>
            </a:extLst>
          </p:cNvPr>
          <p:cNvPicPr>
            <a:picLocks noChangeAspect="1"/>
          </p:cNvPicPr>
          <p:nvPr/>
        </p:nvPicPr>
        <p:blipFill>
          <a:blip r:embed="rId3"/>
          <a:stretch>
            <a:fillRect/>
          </a:stretch>
        </p:blipFill>
        <p:spPr>
          <a:xfrm>
            <a:off x="6609101" y="1401763"/>
            <a:ext cx="5582899" cy="8029223"/>
          </a:xfrm>
          <a:prstGeom prst="rect">
            <a:avLst/>
          </a:prstGeom>
        </p:spPr>
      </p:pic>
      <p:pic>
        <p:nvPicPr>
          <p:cNvPr id="10" name="Picture 9">
            <a:extLst>
              <a:ext uri="{FF2B5EF4-FFF2-40B4-BE49-F238E27FC236}">
                <a16:creationId xmlns:a16="http://schemas.microsoft.com/office/drawing/2014/main" id="{E0E9D0B2-FF11-4BDC-8D93-4B4E6DBEA75B}"/>
              </a:ext>
            </a:extLst>
          </p:cNvPr>
          <p:cNvPicPr>
            <a:picLocks noChangeAspect="1"/>
          </p:cNvPicPr>
          <p:nvPr/>
        </p:nvPicPr>
        <p:blipFill>
          <a:blip r:embed="rId4"/>
          <a:stretch>
            <a:fillRect/>
          </a:stretch>
        </p:blipFill>
        <p:spPr>
          <a:xfrm>
            <a:off x="8689643" y="1239789"/>
            <a:ext cx="4055050" cy="6496050"/>
          </a:xfrm>
          <a:prstGeom prst="rect">
            <a:avLst/>
          </a:prstGeom>
        </p:spPr>
      </p:pic>
      <p:pic>
        <p:nvPicPr>
          <p:cNvPr id="11" name="Picture 10">
            <a:extLst>
              <a:ext uri="{FF2B5EF4-FFF2-40B4-BE49-F238E27FC236}">
                <a16:creationId xmlns:a16="http://schemas.microsoft.com/office/drawing/2014/main" id="{BB1D0DD0-8ECF-445E-A6D6-4BBB27D45625}"/>
              </a:ext>
            </a:extLst>
          </p:cNvPr>
          <p:cNvPicPr>
            <a:picLocks noChangeAspect="1"/>
          </p:cNvPicPr>
          <p:nvPr/>
        </p:nvPicPr>
        <p:blipFill>
          <a:blip r:embed="rId5"/>
          <a:stretch>
            <a:fillRect/>
          </a:stretch>
        </p:blipFill>
        <p:spPr>
          <a:xfrm>
            <a:off x="3127646" y="2383335"/>
            <a:ext cx="4910508" cy="4474665"/>
          </a:xfrm>
          <a:prstGeom prst="rect">
            <a:avLst/>
          </a:prstGeom>
        </p:spPr>
      </p:pic>
      <p:pic>
        <p:nvPicPr>
          <p:cNvPr id="12" name="Picture 11">
            <a:extLst>
              <a:ext uri="{FF2B5EF4-FFF2-40B4-BE49-F238E27FC236}">
                <a16:creationId xmlns:a16="http://schemas.microsoft.com/office/drawing/2014/main" id="{BB7082A2-5BFB-4713-A5F7-04C76E44E611}"/>
              </a:ext>
            </a:extLst>
          </p:cNvPr>
          <p:cNvPicPr>
            <a:picLocks noChangeAspect="1"/>
          </p:cNvPicPr>
          <p:nvPr/>
        </p:nvPicPr>
        <p:blipFill>
          <a:blip r:embed="rId6"/>
          <a:stretch>
            <a:fillRect/>
          </a:stretch>
        </p:blipFill>
        <p:spPr>
          <a:xfrm>
            <a:off x="4574874" y="3917868"/>
            <a:ext cx="5358031" cy="6858000"/>
          </a:xfrm>
          <a:prstGeom prst="rect">
            <a:avLst/>
          </a:prstGeom>
        </p:spPr>
      </p:pic>
      <p:sp>
        <p:nvSpPr>
          <p:cNvPr id="7" name="Content Placeholder 6">
            <a:extLst>
              <a:ext uri="{FF2B5EF4-FFF2-40B4-BE49-F238E27FC236}">
                <a16:creationId xmlns:a16="http://schemas.microsoft.com/office/drawing/2014/main" id="{AB51AC45-289A-46B5-90A2-E1655CF45F0D}"/>
              </a:ext>
            </a:extLst>
          </p:cNvPr>
          <p:cNvSpPr>
            <a:spLocks noGrp="1"/>
          </p:cNvSpPr>
          <p:nvPr>
            <p:ph idx="1"/>
          </p:nvPr>
        </p:nvSpPr>
        <p:spPr/>
        <p:txBody>
          <a:bodyPr/>
          <a:lstStyle/>
          <a:p>
            <a:r>
              <a:rPr lang="en-US" dirty="0"/>
              <a:t>A Wealth Man’s Son</a:t>
            </a:r>
          </a:p>
          <a:p>
            <a:r>
              <a:rPr lang="en-US" dirty="0"/>
              <a:t>Lost Donkeys</a:t>
            </a:r>
          </a:p>
          <a:p>
            <a:r>
              <a:rPr lang="en-US" dirty="0"/>
              <a:t>A Servant</a:t>
            </a:r>
          </a:p>
          <a:p>
            <a:r>
              <a:rPr lang="en-US" dirty="0"/>
              <a:t>A Quarter</a:t>
            </a:r>
          </a:p>
          <a:p>
            <a:r>
              <a:rPr lang="en-US" dirty="0"/>
              <a:t>Some Girls</a:t>
            </a:r>
          </a:p>
          <a:p>
            <a:endParaRPr lang="en-US" dirty="0"/>
          </a:p>
          <a:p>
            <a:endParaRPr lang="en-US" dirty="0"/>
          </a:p>
          <a:p>
            <a:endParaRPr lang="en-US" dirty="0"/>
          </a:p>
        </p:txBody>
      </p:sp>
    </p:spTree>
    <p:extLst>
      <p:ext uri="{BB962C8B-B14F-4D97-AF65-F5344CB8AC3E}">
        <p14:creationId xmlns:p14="http://schemas.microsoft.com/office/powerpoint/2010/main" val="3457284031"/>
      </p:ext>
    </p:extLst>
  </p:cSld>
  <p:clrMapOvr>
    <a:masterClrMapping/>
  </p:clrMapOvr>
  <p:transition>
    <p:circl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BFBCF13-0731-4341-8994-7DC4FB650909}"/>
              </a:ext>
            </a:extLst>
          </p:cNvPr>
          <p:cNvPicPr>
            <a:picLocks noChangeAspect="1"/>
          </p:cNvPicPr>
          <p:nvPr/>
        </p:nvPicPr>
        <p:blipFill rotWithShape="1">
          <a:blip r:embed="rId2"/>
          <a:srcRect b="33603"/>
          <a:stretch/>
        </p:blipFill>
        <p:spPr>
          <a:xfrm>
            <a:off x="-26661" y="955964"/>
            <a:ext cx="12218661" cy="5902036"/>
          </a:xfrm>
          <a:prstGeom prst="rect">
            <a:avLst/>
          </a:prstGeom>
        </p:spPr>
      </p:pic>
      <p:sp>
        <p:nvSpPr>
          <p:cNvPr id="2" name="Title 1">
            <a:extLst>
              <a:ext uri="{FF2B5EF4-FFF2-40B4-BE49-F238E27FC236}">
                <a16:creationId xmlns:a16="http://schemas.microsoft.com/office/drawing/2014/main" id="{2A5856C3-6EFF-4B65-8A61-0F272165D080}"/>
              </a:ext>
            </a:extLst>
          </p:cNvPr>
          <p:cNvSpPr>
            <a:spLocks noGrp="1"/>
          </p:cNvSpPr>
          <p:nvPr>
            <p:ph type="title"/>
          </p:nvPr>
        </p:nvSpPr>
        <p:spPr/>
        <p:txBody>
          <a:bodyPr/>
          <a:lstStyle/>
          <a:p>
            <a:r>
              <a:rPr lang="en-US" dirty="0"/>
              <a:t>God Providentially used …</a:t>
            </a:r>
          </a:p>
        </p:txBody>
      </p:sp>
      <p:sp>
        <p:nvSpPr>
          <p:cNvPr id="7" name="Content Placeholder 6">
            <a:extLst>
              <a:ext uri="{FF2B5EF4-FFF2-40B4-BE49-F238E27FC236}">
                <a16:creationId xmlns:a16="http://schemas.microsoft.com/office/drawing/2014/main" id="{AB51AC45-289A-46B5-90A2-E1655CF45F0D}"/>
              </a:ext>
            </a:extLst>
          </p:cNvPr>
          <p:cNvSpPr>
            <a:spLocks noGrp="1"/>
          </p:cNvSpPr>
          <p:nvPr>
            <p:ph idx="1"/>
          </p:nvPr>
        </p:nvSpPr>
        <p:spPr/>
        <p:txBody>
          <a:bodyPr/>
          <a:lstStyle/>
          <a:p>
            <a:r>
              <a:rPr lang="en-US" dirty="0"/>
              <a:t>A Wealth Man’s Son</a:t>
            </a:r>
          </a:p>
          <a:p>
            <a:r>
              <a:rPr lang="en-US" dirty="0"/>
              <a:t>Lost Donkeys</a:t>
            </a:r>
          </a:p>
          <a:p>
            <a:r>
              <a:rPr lang="en-US" dirty="0"/>
              <a:t>A Servant</a:t>
            </a:r>
          </a:p>
          <a:p>
            <a:r>
              <a:rPr lang="en-US" dirty="0"/>
              <a:t>A Quarter</a:t>
            </a:r>
          </a:p>
          <a:p>
            <a:r>
              <a:rPr lang="en-US" dirty="0"/>
              <a:t>Some Girls</a:t>
            </a:r>
          </a:p>
          <a:p>
            <a:r>
              <a:rPr lang="en-US" dirty="0"/>
              <a:t> </a:t>
            </a:r>
          </a:p>
          <a:p>
            <a:endParaRPr lang="en-US" dirty="0"/>
          </a:p>
          <a:p>
            <a:endParaRPr lang="en-US" dirty="0"/>
          </a:p>
          <a:p>
            <a:endParaRPr lang="en-US" dirty="0"/>
          </a:p>
        </p:txBody>
      </p:sp>
      <p:pic>
        <p:nvPicPr>
          <p:cNvPr id="9" name="Picture 8">
            <a:extLst>
              <a:ext uri="{FF2B5EF4-FFF2-40B4-BE49-F238E27FC236}">
                <a16:creationId xmlns:a16="http://schemas.microsoft.com/office/drawing/2014/main" id="{A5F6671F-1A3B-4988-860E-527DC30BC9C4}"/>
              </a:ext>
            </a:extLst>
          </p:cNvPr>
          <p:cNvPicPr>
            <a:picLocks noChangeAspect="1"/>
          </p:cNvPicPr>
          <p:nvPr/>
        </p:nvPicPr>
        <p:blipFill>
          <a:blip r:embed="rId3"/>
          <a:stretch>
            <a:fillRect/>
          </a:stretch>
        </p:blipFill>
        <p:spPr>
          <a:xfrm>
            <a:off x="6609101" y="1401763"/>
            <a:ext cx="5582899" cy="8029223"/>
          </a:xfrm>
          <a:prstGeom prst="rect">
            <a:avLst/>
          </a:prstGeom>
        </p:spPr>
      </p:pic>
      <p:pic>
        <p:nvPicPr>
          <p:cNvPr id="10" name="Picture 9">
            <a:extLst>
              <a:ext uri="{FF2B5EF4-FFF2-40B4-BE49-F238E27FC236}">
                <a16:creationId xmlns:a16="http://schemas.microsoft.com/office/drawing/2014/main" id="{E0E9D0B2-FF11-4BDC-8D93-4B4E6DBEA75B}"/>
              </a:ext>
            </a:extLst>
          </p:cNvPr>
          <p:cNvPicPr>
            <a:picLocks noChangeAspect="1"/>
          </p:cNvPicPr>
          <p:nvPr/>
        </p:nvPicPr>
        <p:blipFill>
          <a:blip r:embed="rId4"/>
          <a:stretch>
            <a:fillRect/>
          </a:stretch>
        </p:blipFill>
        <p:spPr>
          <a:xfrm>
            <a:off x="8689643" y="1239789"/>
            <a:ext cx="4055050" cy="6496050"/>
          </a:xfrm>
          <a:prstGeom prst="rect">
            <a:avLst/>
          </a:prstGeom>
        </p:spPr>
      </p:pic>
      <p:pic>
        <p:nvPicPr>
          <p:cNvPr id="11" name="Picture 10">
            <a:extLst>
              <a:ext uri="{FF2B5EF4-FFF2-40B4-BE49-F238E27FC236}">
                <a16:creationId xmlns:a16="http://schemas.microsoft.com/office/drawing/2014/main" id="{BB1D0DD0-8ECF-445E-A6D6-4BBB27D45625}"/>
              </a:ext>
            </a:extLst>
          </p:cNvPr>
          <p:cNvPicPr>
            <a:picLocks noChangeAspect="1"/>
          </p:cNvPicPr>
          <p:nvPr/>
        </p:nvPicPr>
        <p:blipFill>
          <a:blip r:embed="rId5"/>
          <a:stretch>
            <a:fillRect/>
          </a:stretch>
        </p:blipFill>
        <p:spPr>
          <a:xfrm>
            <a:off x="3127646" y="2383335"/>
            <a:ext cx="4910508" cy="4474665"/>
          </a:xfrm>
          <a:prstGeom prst="rect">
            <a:avLst/>
          </a:prstGeom>
        </p:spPr>
      </p:pic>
      <p:pic>
        <p:nvPicPr>
          <p:cNvPr id="12" name="Picture 11">
            <a:extLst>
              <a:ext uri="{FF2B5EF4-FFF2-40B4-BE49-F238E27FC236}">
                <a16:creationId xmlns:a16="http://schemas.microsoft.com/office/drawing/2014/main" id="{BB7082A2-5BFB-4713-A5F7-04C76E44E611}"/>
              </a:ext>
            </a:extLst>
          </p:cNvPr>
          <p:cNvPicPr>
            <a:picLocks noChangeAspect="1"/>
          </p:cNvPicPr>
          <p:nvPr/>
        </p:nvPicPr>
        <p:blipFill>
          <a:blip r:embed="rId6"/>
          <a:stretch>
            <a:fillRect/>
          </a:stretch>
        </p:blipFill>
        <p:spPr>
          <a:xfrm>
            <a:off x="4574874" y="3917868"/>
            <a:ext cx="5358031" cy="6858000"/>
          </a:xfrm>
          <a:prstGeom prst="rect">
            <a:avLst/>
          </a:prstGeom>
        </p:spPr>
      </p:pic>
    </p:spTree>
    <p:extLst>
      <p:ext uri="{BB962C8B-B14F-4D97-AF65-F5344CB8AC3E}">
        <p14:creationId xmlns:p14="http://schemas.microsoft.com/office/powerpoint/2010/main" val="4121983615"/>
      </p:ext>
    </p:extLst>
  </p:cSld>
  <p:clrMapOvr>
    <a:masterClrMapping/>
  </p:clrMapOvr>
  <p:transition>
    <p:circl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BFBCF13-0731-4341-8994-7DC4FB650909}"/>
              </a:ext>
            </a:extLst>
          </p:cNvPr>
          <p:cNvPicPr>
            <a:picLocks noChangeAspect="1"/>
          </p:cNvPicPr>
          <p:nvPr/>
        </p:nvPicPr>
        <p:blipFill rotWithShape="1">
          <a:blip r:embed="rId2"/>
          <a:srcRect b="33603"/>
          <a:stretch/>
        </p:blipFill>
        <p:spPr>
          <a:xfrm>
            <a:off x="-26661" y="955964"/>
            <a:ext cx="12218661" cy="5902036"/>
          </a:xfrm>
          <a:prstGeom prst="rect">
            <a:avLst/>
          </a:prstGeom>
        </p:spPr>
      </p:pic>
      <p:sp>
        <p:nvSpPr>
          <p:cNvPr id="2" name="Title 1">
            <a:extLst>
              <a:ext uri="{FF2B5EF4-FFF2-40B4-BE49-F238E27FC236}">
                <a16:creationId xmlns:a16="http://schemas.microsoft.com/office/drawing/2014/main" id="{2A5856C3-6EFF-4B65-8A61-0F272165D080}"/>
              </a:ext>
            </a:extLst>
          </p:cNvPr>
          <p:cNvSpPr>
            <a:spLocks noGrp="1"/>
          </p:cNvSpPr>
          <p:nvPr>
            <p:ph type="title"/>
          </p:nvPr>
        </p:nvSpPr>
        <p:spPr/>
        <p:txBody>
          <a:bodyPr/>
          <a:lstStyle/>
          <a:p>
            <a:r>
              <a:rPr lang="en-US" dirty="0"/>
              <a:t>God Providentially used …</a:t>
            </a:r>
          </a:p>
        </p:txBody>
      </p:sp>
      <p:pic>
        <p:nvPicPr>
          <p:cNvPr id="9" name="Picture 8">
            <a:extLst>
              <a:ext uri="{FF2B5EF4-FFF2-40B4-BE49-F238E27FC236}">
                <a16:creationId xmlns:a16="http://schemas.microsoft.com/office/drawing/2014/main" id="{A5F6671F-1A3B-4988-860E-527DC30BC9C4}"/>
              </a:ext>
            </a:extLst>
          </p:cNvPr>
          <p:cNvPicPr>
            <a:picLocks noChangeAspect="1"/>
          </p:cNvPicPr>
          <p:nvPr/>
        </p:nvPicPr>
        <p:blipFill>
          <a:blip r:embed="rId3"/>
          <a:stretch>
            <a:fillRect/>
          </a:stretch>
        </p:blipFill>
        <p:spPr>
          <a:xfrm>
            <a:off x="6609101" y="1401763"/>
            <a:ext cx="5582899" cy="8029223"/>
          </a:xfrm>
          <a:prstGeom prst="rect">
            <a:avLst/>
          </a:prstGeom>
        </p:spPr>
      </p:pic>
      <p:pic>
        <p:nvPicPr>
          <p:cNvPr id="10" name="Picture 9">
            <a:extLst>
              <a:ext uri="{FF2B5EF4-FFF2-40B4-BE49-F238E27FC236}">
                <a16:creationId xmlns:a16="http://schemas.microsoft.com/office/drawing/2014/main" id="{E0E9D0B2-FF11-4BDC-8D93-4B4E6DBEA75B}"/>
              </a:ext>
            </a:extLst>
          </p:cNvPr>
          <p:cNvPicPr>
            <a:picLocks noChangeAspect="1"/>
          </p:cNvPicPr>
          <p:nvPr/>
        </p:nvPicPr>
        <p:blipFill>
          <a:blip r:embed="rId4"/>
          <a:stretch>
            <a:fillRect/>
          </a:stretch>
        </p:blipFill>
        <p:spPr>
          <a:xfrm>
            <a:off x="8689643" y="1239789"/>
            <a:ext cx="4055050" cy="6496050"/>
          </a:xfrm>
          <a:prstGeom prst="rect">
            <a:avLst/>
          </a:prstGeom>
        </p:spPr>
      </p:pic>
      <p:pic>
        <p:nvPicPr>
          <p:cNvPr id="11" name="Picture 10">
            <a:extLst>
              <a:ext uri="{FF2B5EF4-FFF2-40B4-BE49-F238E27FC236}">
                <a16:creationId xmlns:a16="http://schemas.microsoft.com/office/drawing/2014/main" id="{BB1D0DD0-8ECF-445E-A6D6-4BBB27D45625}"/>
              </a:ext>
            </a:extLst>
          </p:cNvPr>
          <p:cNvPicPr>
            <a:picLocks noChangeAspect="1"/>
          </p:cNvPicPr>
          <p:nvPr/>
        </p:nvPicPr>
        <p:blipFill>
          <a:blip r:embed="rId5"/>
          <a:stretch>
            <a:fillRect/>
          </a:stretch>
        </p:blipFill>
        <p:spPr>
          <a:xfrm>
            <a:off x="3127646" y="2383335"/>
            <a:ext cx="4910508" cy="4474665"/>
          </a:xfrm>
          <a:prstGeom prst="rect">
            <a:avLst/>
          </a:prstGeom>
        </p:spPr>
      </p:pic>
      <p:pic>
        <p:nvPicPr>
          <p:cNvPr id="13" name="Picture 12">
            <a:extLst>
              <a:ext uri="{FF2B5EF4-FFF2-40B4-BE49-F238E27FC236}">
                <a16:creationId xmlns:a16="http://schemas.microsoft.com/office/drawing/2014/main" id="{A3DDD054-314A-4BD1-A3BE-BE01A1C1A4B6}"/>
              </a:ext>
            </a:extLst>
          </p:cNvPr>
          <p:cNvPicPr>
            <a:picLocks noChangeAspect="1"/>
          </p:cNvPicPr>
          <p:nvPr/>
        </p:nvPicPr>
        <p:blipFill>
          <a:blip r:embed="rId6"/>
          <a:stretch>
            <a:fillRect/>
          </a:stretch>
        </p:blipFill>
        <p:spPr>
          <a:xfrm>
            <a:off x="4574874" y="3917868"/>
            <a:ext cx="5358031" cy="6858000"/>
          </a:xfrm>
          <a:prstGeom prst="rect">
            <a:avLst/>
          </a:prstGeom>
        </p:spPr>
      </p:pic>
      <p:pic>
        <p:nvPicPr>
          <p:cNvPr id="12" name="Picture 11">
            <a:extLst>
              <a:ext uri="{FF2B5EF4-FFF2-40B4-BE49-F238E27FC236}">
                <a16:creationId xmlns:a16="http://schemas.microsoft.com/office/drawing/2014/main" id="{52077615-10EF-410E-B455-A1223287E34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105222" y="1751418"/>
            <a:ext cx="6088854" cy="6858000"/>
          </a:xfrm>
          <a:prstGeom prst="rect">
            <a:avLst/>
          </a:prstGeom>
        </p:spPr>
      </p:pic>
      <p:sp>
        <p:nvSpPr>
          <p:cNvPr id="7" name="Content Placeholder 6">
            <a:extLst>
              <a:ext uri="{FF2B5EF4-FFF2-40B4-BE49-F238E27FC236}">
                <a16:creationId xmlns:a16="http://schemas.microsoft.com/office/drawing/2014/main" id="{AB51AC45-289A-46B5-90A2-E1655CF45F0D}"/>
              </a:ext>
            </a:extLst>
          </p:cNvPr>
          <p:cNvSpPr>
            <a:spLocks noGrp="1"/>
          </p:cNvSpPr>
          <p:nvPr>
            <p:ph idx="1"/>
          </p:nvPr>
        </p:nvSpPr>
        <p:spPr/>
        <p:txBody>
          <a:bodyPr/>
          <a:lstStyle/>
          <a:p>
            <a:r>
              <a:rPr lang="en-US" dirty="0"/>
              <a:t>A Wealth Man’s Son</a:t>
            </a:r>
          </a:p>
          <a:p>
            <a:r>
              <a:rPr lang="en-US" dirty="0"/>
              <a:t>Lost Donkeys</a:t>
            </a:r>
          </a:p>
          <a:p>
            <a:r>
              <a:rPr lang="en-US" dirty="0"/>
              <a:t>A Servant</a:t>
            </a:r>
          </a:p>
          <a:p>
            <a:r>
              <a:rPr lang="en-US" dirty="0"/>
              <a:t>A Quarter</a:t>
            </a:r>
          </a:p>
          <a:p>
            <a:r>
              <a:rPr lang="en-US" dirty="0"/>
              <a:t>Some Girls</a:t>
            </a:r>
          </a:p>
          <a:p>
            <a:r>
              <a:rPr lang="en-US" dirty="0"/>
              <a:t>Samuel </a:t>
            </a:r>
          </a:p>
          <a:p>
            <a:endParaRPr lang="en-US" dirty="0"/>
          </a:p>
          <a:p>
            <a:endParaRPr lang="en-US" dirty="0"/>
          </a:p>
          <a:p>
            <a:endParaRPr lang="en-US" dirty="0"/>
          </a:p>
        </p:txBody>
      </p:sp>
    </p:spTree>
    <p:extLst>
      <p:ext uri="{BB962C8B-B14F-4D97-AF65-F5344CB8AC3E}">
        <p14:creationId xmlns:p14="http://schemas.microsoft.com/office/powerpoint/2010/main" val="69434932"/>
      </p:ext>
    </p:extLst>
  </p:cSld>
  <p:clrMapOvr>
    <a:masterClrMapping/>
  </p:clrMapOvr>
  <p:transition>
    <p:circl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icture containing glass, food, green&#10;&#10;Description automatically generated">
            <a:extLst>
              <a:ext uri="{FF2B5EF4-FFF2-40B4-BE49-F238E27FC236}">
                <a16:creationId xmlns:a16="http://schemas.microsoft.com/office/drawing/2014/main" id="{CCFF9E33-8A5E-4521-B6E4-84BC297673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61488" y="-1229710"/>
            <a:ext cx="4530512" cy="6858000"/>
          </a:xfrm>
          <a:prstGeom prst="rect">
            <a:avLst/>
          </a:prstGeom>
        </p:spPr>
      </p:pic>
      <p:pic>
        <p:nvPicPr>
          <p:cNvPr id="12" name="Picture 11" descr="A picture containing glass, food, green&#10;&#10;Description automatically generated">
            <a:extLst>
              <a:ext uri="{FF2B5EF4-FFF2-40B4-BE49-F238E27FC236}">
                <a16:creationId xmlns:a16="http://schemas.microsoft.com/office/drawing/2014/main" id="{520C0457-096C-4BD5-AD7A-6501DA74FD39}"/>
              </a:ext>
            </a:extLst>
          </p:cNvPr>
          <p:cNvPicPr>
            <a:picLocks noChangeAspect="1"/>
          </p:cNvPicPr>
          <p:nvPr/>
        </p:nvPicPr>
        <p:blipFill rotWithShape="1">
          <a:blip r:embed="rId3">
            <a:extLst>
              <a:ext uri="{28A0092B-C50C-407E-A947-70E740481C1C}">
                <a14:useLocalDpi xmlns:a14="http://schemas.microsoft.com/office/drawing/2010/main" val="0"/>
              </a:ext>
            </a:extLst>
          </a:blip>
          <a:srcRect t="67931"/>
          <a:stretch/>
        </p:blipFill>
        <p:spPr>
          <a:xfrm>
            <a:off x="7661488" y="3429000"/>
            <a:ext cx="4530512" cy="3429000"/>
          </a:xfrm>
          <a:prstGeom prst="rect">
            <a:avLst/>
          </a:prstGeom>
        </p:spPr>
      </p:pic>
      <p:sp>
        <p:nvSpPr>
          <p:cNvPr id="2" name="Title 1">
            <a:extLst>
              <a:ext uri="{FF2B5EF4-FFF2-40B4-BE49-F238E27FC236}">
                <a16:creationId xmlns:a16="http://schemas.microsoft.com/office/drawing/2014/main" id="{84DFCC90-58D7-4FBE-AC26-DCF1E92BFB2B}"/>
              </a:ext>
            </a:extLst>
          </p:cNvPr>
          <p:cNvSpPr>
            <a:spLocks noGrp="1"/>
          </p:cNvSpPr>
          <p:nvPr>
            <p:ph type="title"/>
          </p:nvPr>
        </p:nvSpPr>
        <p:spPr/>
        <p:txBody>
          <a:bodyPr/>
          <a:lstStyle/>
          <a:p>
            <a:r>
              <a:rPr lang="en-US" dirty="0"/>
              <a:t>1- God’s </a:t>
            </a:r>
            <a:r>
              <a:rPr lang="en-US" u="sng" dirty="0">
                <a:effectLst>
                  <a:glow rad="127000">
                    <a:srgbClr val="C00000"/>
                  </a:glow>
                  <a:outerShdw blurRad="50800" dist="50800" dir="2700000" algn="ctr" rotWithShape="0">
                    <a:schemeClr val="tx1"/>
                  </a:outerShdw>
                </a:effectLst>
              </a:rPr>
              <a:t>Anointed</a:t>
            </a:r>
            <a:r>
              <a:rPr lang="en-US" dirty="0"/>
              <a:t> Leader 10:1-18</a:t>
            </a:r>
          </a:p>
        </p:txBody>
      </p:sp>
    </p:spTree>
    <p:extLst>
      <p:ext uri="{BB962C8B-B14F-4D97-AF65-F5344CB8AC3E}">
        <p14:creationId xmlns:p14="http://schemas.microsoft.com/office/powerpoint/2010/main" val="1708137086"/>
      </p:ext>
    </p:extLst>
  </p:cSld>
  <p:clrMapOvr>
    <a:masterClrMapping/>
  </p:clrMapOvr>
  <p:transition>
    <p:circl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glass, food, green&#10;&#10;Description automatically generated">
            <a:extLst>
              <a:ext uri="{FF2B5EF4-FFF2-40B4-BE49-F238E27FC236}">
                <a16:creationId xmlns:a16="http://schemas.microsoft.com/office/drawing/2014/main" id="{E9F4B70A-F22D-4571-A01C-81CD0D3100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61488" y="-1229710"/>
            <a:ext cx="4530512" cy="6858000"/>
          </a:xfrm>
          <a:prstGeom prst="rect">
            <a:avLst/>
          </a:prstGeom>
        </p:spPr>
      </p:pic>
      <p:pic>
        <p:nvPicPr>
          <p:cNvPr id="7" name="Picture 6" descr="A picture containing glass, food, green&#10;&#10;Description automatically generated">
            <a:extLst>
              <a:ext uri="{FF2B5EF4-FFF2-40B4-BE49-F238E27FC236}">
                <a16:creationId xmlns:a16="http://schemas.microsoft.com/office/drawing/2014/main" id="{82566742-DBFF-46EC-BEDF-E04B1A55358F}"/>
              </a:ext>
            </a:extLst>
          </p:cNvPr>
          <p:cNvPicPr>
            <a:picLocks noChangeAspect="1"/>
          </p:cNvPicPr>
          <p:nvPr/>
        </p:nvPicPr>
        <p:blipFill rotWithShape="1">
          <a:blip r:embed="rId3">
            <a:extLst>
              <a:ext uri="{28A0092B-C50C-407E-A947-70E740481C1C}">
                <a14:useLocalDpi xmlns:a14="http://schemas.microsoft.com/office/drawing/2010/main" val="0"/>
              </a:ext>
            </a:extLst>
          </a:blip>
          <a:srcRect t="67931"/>
          <a:stretch/>
        </p:blipFill>
        <p:spPr>
          <a:xfrm>
            <a:off x="7677254" y="3429000"/>
            <a:ext cx="4530512" cy="3429000"/>
          </a:xfrm>
          <a:prstGeom prst="rect">
            <a:avLst/>
          </a:prstGeom>
        </p:spPr>
      </p:pic>
      <p:sp>
        <p:nvSpPr>
          <p:cNvPr id="2" name="Title 1">
            <a:extLst>
              <a:ext uri="{FF2B5EF4-FFF2-40B4-BE49-F238E27FC236}">
                <a16:creationId xmlns:a16="http://schemas.microsoft.com/office/drawing/2014/main" id="{84DFCC90-58D7-4FBE-AC26-DCF1E92BFB2B}"/>
              </a:ext>
            </a:extLst>
          </p:cNvPr>
          <p:cNvSpPr>
            <a:spLocks noGrp="1"/>
          </p:cNvSpPr>
          <p:nvPr>
            <p:ph type="title"/>
          </p:nvPr>
        </p:nvSpPr>
        <p:spPr/>
        <p:txBody>
          <a:bodyPr/>
          <a:lstStyle/>
          <a:p>
            <a:r>
              <a:rPr lang="en-US" dirty="0"/>
              <a:t>1- God’s anointed Leader 10:1-18</a:t>
            </a:r>
          </a:p>
        </p:txBody>
      </p:sp>
      <p:sp>
        <p:nvSpPr>
          <p:cNvPr id="3" name="Content Placeholder 2">
            <a:extLst>
              <a:ext uri="{FF2B5EF4-FFF2-40B4-BE49-F238E27FC236}">
                <a16:creationId xmlns:a16="http://schemas.microsoft.com/office/drawing/2014/main" id="{E61DDEDD-32CB-4109-AEC2-476E7F36DF6C}"/>
              </a:ext>
            </a:extLst>
          </p:cNvPr>
          <p:cNvSpPr>
            <a:spLocks noGrp="1"/>
          </p:cNvSpPr>
          <p:nvPr>
            <p:ph idx="1"/>
          </p:nvPr>
        </p:nvSpPr>
        <p:spPr>
          <a:xfrm>
            <a:off x="400833" y="1537854"/>
            <a:ext cx="6827281" cy="5050835"/>
          </a:xfrm>
        </p:spPr>
        <p:txBody>
          <a:bodyPr/>
          <a:lstStyle/>
          <a:p>
            <a:r>
              <a:rPr lang="en-US" sz="4400" dirty="0">
                <a:effectLst>
                  <a:glow rad="127000">
                    <a:srgbClr val="C00000"/>
                  </a:glow>
                </a:effectLst>
              </a:rPr>
              <a:t>A Private </a:t>
            </a:r>
            <a:r>
              <a:rPr lang="en-US" sz="4400" u="sng" dirty="0">
                <a:effectLst>
                  <a:glow rad="127000">
                    <a:srgbClr val="C00000"/>
                  </a:glow>
                </a:effectLst>
              </a:rPr>
              <a:t>Ceremon</a:t>
            </a:r>
            <a:r>
              <a:rPr lang="en-US" sz="4400" dirty="0">
                <a:effectLst>
                  <a:glow rad="127000">
                    <a:srgbClr val="C00000"/>
                  </a:glow>
                </a:effectLst>
              </a:rPr>
              <a:t>y </a:t>
            </a:r>
            <a:r>
              <a:rPr lang="en-US" sz="4400" dirty="0"/>
              <a:t>10:1 </a:t>
            </a:r>
          </a:p>
          <a:p>
            <a:r>
              <a:rPr lang="en-US" sz="4400" dirty="0"/>
              <a:t>Then Samuel took a flask of oil and poured it on his head and kissed him and said, </a:t>
            </a:r>
          </a:p>
          <a:p>
            <a:r>
              <a:rPr lang="en-US" dirty="0"/>
              <a:t>	</a:t>
            </a:r>
          </a:p>
        </p:txBody>
      </p:sp>
      <p:pic>
        <p:nvPicPr>
          <p:cNvPr id="8" name="Picture 7">
            <a:extLst>
              <a:ext uri="{FF2B5EF4-FFF2-40B4-BE49-F238E27FC236}">
                <a16:creationId xmlns:a16="http://schemas.microsoft.com/office/drawing/2014/main" id="{6AC72C2C-3323-4EA1-B75E-59E0C68DD376}"/>
              </a:ext>
            </a:extLst>
          </p:cNvPr>
          <p:cNvPicPr>
            <a:picLocks noChangeAspect="1"/>
          </p:cNvPicPr>
          <p:nvPr/>
        </p:nvPicPr>
        <p:blipFill>
          <a:blip r:embed="rId4"/>
          <a:stretch>
            <a:fillRect/>
          </a:stretch>
        </p:blipFill>
        <p:spPr>
          <a:xfrm>
            <a:off x="6944775" y="3082159"/>
            <a:ext cx="5247225" cy="8405874"/>
          </a:xfrm>
          <a:prstGeom prst="rect">
            <a:avLst/>
          </a:prstGeom>
        </p:spPr>
      </p:pic>
    </p:spTree>
    <p:extLst>
      <p:ext uri="{BB962C8B-B14F-4D97-AF65-F5344CB8AC3E}">
        <p14:creationId xmlns:p14="http://schemas.microsoft.com/office/powerpoint/2010/main" val="1835631343"/>
      </p:ext>
    </p:extLst>
  </p:cSld>
  <p:clrMapOvr>
    <a:masterClrMapping/>
  </p:clrMapOvr>
  <p:transition>
    <p:circl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619BD05-182F-4D49-B3CD-A7E4656B3E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15077" y="0"/>
            <a:ext cx="6992809" cy="7912732"/>
          </a:xfrm>
          <a:prstGeom prst="rect">
            <a:avLst/>
          </a:prstGeom>
        </p:spPr>
      </p:pic>
      <p:sp>
        <p:nvSpPr>
          <p:cNvPr id="4" name="Speech Bubble: Rectangle 3">
            <a:extLst>
              <a:ext uri="{FF2B5EF4-FFF2-40B4-BE49-F238E27FC236}">
                <a16:creationId xmlns:a16="http://schemas.microsoft.com/office/drawing/2014/main" id="{F8FA8296-FDF8-4DF1-A015-D55B7C33F007}"/>
              </a:ext>
            </a:extLst>
          </p:cNvPr>
          <p:cNvSpPr/>
          <p:nvPr/>
        </p:nvSpPr>
        <p:spPr>
          <a:xfrm>
            <a:off x="250371" y="1325563"/>
            <a:ext cx="7326086" cy="5358266"/>
          </a:xfrm>
          <a:prstGeom prst="wedgeRectCallout">
            <a:avLst>
              <a:gd name="adj1" fmla="val 70645"/>
              <a:gd name="adj2" fmla="val -15919"/>
            </a:avLst>
          </a:prstGeom>
          <a:solidFill>
            <a:srgbClr val="C0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4DFCC90-58D7-4FBE-AC26-DCF1E92BFB2B}"/>
              </a:ext>
            </a:extLst>
          </p:cNvPr>
          <p:cNvSpPr>
            <a:spLocks noGrp="1"/>
          </p:cNvSpPr>
          <p:nvPr>
            <p:ph type="title"/>
          </p:nvPr>
        </p:nvSpPr>
        <p:spPr/>
        <p:txBody>
          <a:bodyPr/>
          <a:lstStyle/>
          <a:p>
            <a:r>
              <a:rPr lang="en-US" dirty="0"/>
              <a:t>1- God’s anointed Leader 10:1-18</a:t>
            </a:r>
          </a:p>
        </p:txBody>
      </p:sp>
      <p:sp>
        <p:nvSpPr>
          <p:cNvPr id="3" name="Content Placeholder 2">
            <a:extLst>
              <a:ext uri="{FF2B5EF4-FFF2-40B4-BE49-F238E27FC236}">
                <a16:creationId xmlns:a16="http://schemas.microsoft.com/office/drawing/2014/main" id="{E61DDEDD-32CB-4109-AEC2-476E7F36DF6C}"/>
              </a:ext>
            </a:extLst>
          </p:cNvPr>
          <p:cNvSpPr>
            <a:spLocks noGrp="1"/>
          </p:cNvSpPr>
          <p:nvPr>
            <p:ph idx="1"/>
          </p:nvPr>
        </p:nvSpPr>
        <p:spPr>
          <a:xfrm>
            <a:off x="400833" y="1537854"/>
            <a:ext cx="7502196" cy="5050835"/>
          </a:xfrm>
        </p:spPr>
        <p:txBody>
          <a:bodyPr/>
          <a:lstStyle/>
          <a:p>
            <a:r>
              <a:rPr lang="en-US" dirty="0"/>
              <a:t>"Has not the LORD anointed you to be prince over his people Israel? And you shall reign over the people of the LORD and you will save them from the hand of their surrounding enemies. And </a:t>
            </a:r>
            <a:r>
              <a:rPr lang="en-US" dirty="0">
                <a:solidFill>
                  <a:schemeClr val="tx1"/>
                </a:solidFill>
                <a:effectLst>
                  <a:glow rad="190500">
                    <a:schemeClr val="bg1"/>
                  </a:glow>
                </a:effectLst>
              </a:rPr>
              <a:t>this shall be the sign to you </a:t>
            </a:r>
            <a:r>
              <a:rPr lang="en-US" dirty="0"/>
              <a:t>that the LORD has anointed you to be prince over his heritage. 	</a:t>
            </a:r>
          </a:p>
        </p:txBody>
      </p:sp>
      <p:sp>
        <p:nvSpPr>
          <p:cNvPr id="7" name="TextBox 6">
            <a:extLst>
              <a:ext uri="{FF2B5EF4-FFF2-40B4-BE49-F238E27FC236}">
                <a16:creationId xmlns:a16="http://schemas.microsoft.com/office/drawing/2014/main" id="{E57E0425-6643-4B75-A396-11DDB9542775}"/>
              </a:ext>
            </a:extLst>
          </p:cNvPr>
          <p:cNvSpPr txBox="1"/>
          <p:nvPr/>
        </p:nvSpPr>
        <p:spPr>
          <a:xfrm>
            <a:off x="7826828" y="4722472"/>
            <a:ext cx="4365172" cy="1989071"/>
          </a:xfrm>
          <a:prstGeom prst="rect">
            <a:avLst/>
          </a:prstGeom>
          <a:noFill/>
        </p:spPr>
        <p:txBody>
          <a:bodyPr wrap="square" rtlCol="0">
            <a:spAutoFit/>
          </a:bodyPr>
          <a:lstStyle/>
          <a:p>
            <a:pPr algn="ctr">
              <a:lnSpc>
                <a:spcPct val="75000"/>
              </a:lnSpc>
            </a:pPr>
            <a:r>
              <a:rPr lang="en-US" sz="5400" b="1" dirty="0">
                <a:solidFill>
                  <a:schemeClr val="bg1"/>
                </a:solidFill>
                <a:effectLst>
                  <a:glow rad="127000">
                    <a:schemeClr val="tx1"/>
                  </a:glow>
                </a:effectLst>
              </a:rPr>
              <a:t>Four confirming </a:t>
            </a:r>
            <a:r>
              <a:rPr lang="en-US" sz="5400" b="1" u="sng" dirty="0">
                <a:solidFill>
                  <a:schemeClr val="bg1"/>
                </a:solidFill>
                <a:effectLst>
                  <a:glow rad="127000">
                    <a:srgbClr val="C00000"/>
                  </a:glow>
                </a:effectLst>
              </a:rPr>
              <a:t>SIGNS</a:t>
            </a:r>
          </a:p>
        </p:txBody>
      </p:sp>
    </p:spTree>
    <p:extLst>
      <p:ext uri="{BB962C8B-B14F-4D97-AF65-F5344CB8AC3E}">
        <p14:creationId xmlns:p14="http://schemas.microsoft.com/office/powerpoint/2010/main" val="1083090973"/>
      </p:ext>
    </p:extLst>
  </p:cSld>
  <p:clrMapOvr>
    <a:masterClrMapping/>
  </p:clrMapOvr>
  <p:transition>
    <p:circl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F16FD5A-0342-4E79-8662-91AB2FB8A9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15077" y="0"/>
            <a:ext cx="6992809" cy="7912732"/>
          </a:xfrm>
          <a:prstGeom prst="rect">
            <a:avLst/>
          </a:prstGeom>
        </p:spPr>
      </p:pic>
      <p:sp>
        <p:nvSpPr>
          <p:cNvPr id="4" name="Speech Bubble: Rectangle 3">
            <a:extLst>
              <a:ext uri="{FF2B5EF4-FFF2-40B4-BE49-F238E27FC236}">
                <a16:creationId xmlns:a16="http://schemas.microsoft.com/office/drawing/2014/main" id="{0DAD4E14-9355-4925-9DA0-3B1732388060}"/>
              </a:ext>
            </a:extLst>
          </p:cNvPr>
          <p:cNvSpPr/>
          <p:nvPr/>
        </p:nvSpPr>
        <p:spPr>
          <a:xfrm>
            <a:off x="250371" y="1325563"/>
            <a:ext cx="7326086" cy="5358266"/>
          </a:xfrm>
          <a:prstGeom prst="wedgeRectCallout">
            <a:avLst>
              <a:gd name="adj1" fmla="val 70645"/>
              <a:gd name="adj2" fmla="val -15919"/>
            </a:avLst>
          </a:prstGeom>
          <a:solidFill>
            <a:srgbClr val="C0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4DFCC90-58D7-4FBE-AC26-DCF1E92BFB2B}"/>
              </a:ext>
            </a:extLst>
          </p:cNvPr>
          <p:cNvSpPr>
            <a:spLocks noGrp="1"/>
          </p:cNvSpPr>
          <p:nvPr>
            <p:ph type="title"/>
          </p:nvPr>
        </p:nvSpPr>
        <p:spPr/>
        <p:txBody>
          <a:bodyPr/>
          <a:lstStyle/>
          <a:p>
            <a:r>
              <a:rPr lang="en-US" dirty="0"/>
              <a:t>Four confirming signs 2-9</a:t>
            </a:r>
          </a:p>
        </p:txBody>
      </p:sp>
      <p:sp>
        <p:nvSpPr>
          <p:cNvPr id="3" name="Content Placeholder 2">
            <a:extLst>
              <a:ext uri="{FF2B5EF4-FFF2-40B4-BE49-F238E27FC236}">
                <a16:creationId xmlns:a16="http://schemas.microsoft.com/office/drawing/2014/main" id="{E61DDEDD-32CB-4109-AEC2-476E7F36DF6C}"/>
              </a:ext>
            </a:extLst>
          </p:cNvPr>
          <p:cNvSpPr>
            <a:spLocks noGrp="1"/>
          </p:cNvSpPr>
          <p:nvPr>
            <p:ph idx="1"/>
          </p:nvPr>
        </p:nvSpPr>
        <p:spPr>
          <a:xfrm>
            <a:off x="400834" y="1537854"/>
            <a:ext cx="7018538" cy="5050835"/>
          </a:xfrm>
        </p:spPr>
        <p:txBody>
          <a:bodyPr/>
          <a:lstStyle/>
          <a:p>
            <a:r>
              <a:rPr lang="en-US" baseline="30000" dirty="0"/>
              <a:t>2</a:t>
            </a:r>
            <a:r>
              <a:rPr lang="en-US" dirty="0"/>
              <a:t> When you depart from me today, you will meet </a:t>
            </a:r>
            <a:r>
              <a:rPr lang="en-US" dirty="0">
                <a:solidFill>
                  <a:schemeClr val="tx1"/>
                </a:solidFill>
                <a:effectLst>
                  <a:glow rad="190500">
                    <a:schemeClr val="bg1"/>
                  </a:glow>
                </a:effectLst>
              </a:rPr>
              <a:t>two men </a:t>
            </a:r>
            <a:r>
              <a:rPr lang="en-US" dirty="0"/>
              <a:t>…. they will say to you, 'The donkeys that you went to seek are found, and now your father has ceased to care about the donkeys and is anxious about you, saying, "What shall I do about my son?“’</a:t>
            </a:r>
          </a:p>
        </p:txBody>
      </p:sp>
      <p:sp>
        <p:nvSpPr>
          <p:cNvPr id="5" name="TextBox 4">
            <a:extLst>
              <a:ext uri="{FF2B5EF4-FFF2-40B4-BE49-F238E27FC236}">
                <a16:creationId xmlns:a16="http://schemas.microsoft.com/office/drawing/2014/main" id="{ECA18022-9683-4F18-BE63-0EE2A91DEA6D}"/>
              </a:ext>
            </a:extLst>
          </p:cNvPr>
          <p:cNvSpPr txBox="1"/>
          <p:nvPr/>
        </p:nvSpPr>
        <p:spPr>
          <a:xfrm>
            <a:off x="7826828" y="5347504"/>
            <a:ext cx="4365172" cy="923330"/>
          </a:xfrm>
          <a:prstGeom prst="rect">
            <a:avLst/>
          </a:prstGeom>
          <a:noFill/>
        </p:spPr>
        <p:txBody>
          <a:bodyPr wrap="square" rtlCol="0">
            <a:spAutoFit/>
          </a:bodyPr>
          <a:lstStyle/>
          <a:p>
            <a:pPr algn="ctr"/>
            <a:r>
              <a:rPr lang="en-US" sz="5400" b="1" dirty="0">
                <a:solidFill>
                  <a:schemeClr val="bg1"/>
                </a:solidFill>
                <a:effectLst>
                  <a:glow rad="127000">
                    <a:schemeClr val="tx1"/>
                  </a:glow>
                </a:effectLst>
              </a:rPr>
              <a:t>1-TWO MEN</a:t>
            </a:r>
          </a:p>
        </p:txBody>
      </p:sp>
    </p:spTree>
    <p:extLst>
      <p:ext uri="{BB962C8B-B14F-4D97-AF65-F5344CB8AC3E}">
        <p14:creationId xmlns:p14="http://schemas.microsoft.com/office/powerpoint/2010/main" val="3043198994"/>
      </p:ext>
    </p:extLst>
  </p:cSld>
  <p:clrMapOvr>
    <a:masterClrMapping/>
  </p:clrMapOvr>
  <p:transition>
    <p:circl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E650173-5A26-42C0-9857-43690D585D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15077" y="0"/>
            <a:ext cx="6992809" cy="7912732"/>
          </a:xfrm>
          <a:prstGeom prst="rect">
            <a:avLst/>
          </a:prstGeom>
        </p:spPr>
      </p:pic>
      <p:sp>
        <p:nvSpPr>
          <p:cNvPr id="5" name="Speech Bubble: Rectangle 4">
            <a:extLst>
              <a:ext uri="{FF2B5EF4-FFF2-40B4-BE49-F238E27FC236}">
                <a16:creationId xmlns:a16="http://schemas.microsoft.com/office/drawing/2014/main" id="{C2139FF5-8BD8-46CD-905B-2D85BDDE1270}"/>
              </a:ext>
            </a:extLst>
          </p:cNvPr>
          <p:cNvSpPr/>
          <p:nvPr/>
        </p:nvSpPr>
        <p:spPr>
          <a:xfrm>
            <a:off x="250371" y="1325563"/>
            <a:ext cx="7326086" cy="5358266"/>
          </a:xfrm>
          <a:prstGeom prst="wedgeRectCallout">
            <a:avLst>
              <a:gd name="adj1" fmla="val 70645"/>
              <a:gd name="adj2" fmla="val -15919"/>
            </a:avLst>
          </a:prstGeom>
          <a:solidFill>
            <a:srgbClr val="C0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4DFCC90-58D7-4FBE-AC26-DCF1E92BFB2B}"/>
              </a:ext>
            </a:extLst>
          </p:cNvPr>
          <p:cNvSpPr>
            <a:spLocks noGrp="1"/>
          </p:cNvSpPr>
          <p:nvPr>
            <p:ph type="title"/>
          </p:nvPr>
        </p:nvSpPr>
        <p:spPr/>
        <p:txBody>
          <a:bodyPr/>
          <a:lstStyle/>
          <a:p>
            <a:r>
              <a:rPr lang="en-US" dirty="0"/>
              <a:t>Four confirming signs 2-9</a:t>
            </a:r>
          </a:p>
        </p:txBody>
      </p:sp>
      <p:sp>
        <p:nvSpPr>
          <p:cNvPr id="3" name="Content Placeholder 2">
            <a:extLst>
              <a:ext uri="{FF2B5EF4-FFF2-40B4-BE49-F238E27FC236}">
                <a16:creationId xmlns:a16="http://schemas.microsoft.com/office/drawing/2014/main" id="{E61DDEDD-32CB-4109-AEC2-476E7F36DF6C}"/>
              </a:ext>
            </a:extLst>
          </p:cNvPr>
          <p:cNvSpPr>
            <a:spLocks noGrp="1"/>
          </p:cNvSpPr>
          <p:nvPr>
            <p:ph idx="1"/>
          </p:nvPr>
        </p:nvSpPr>
        <p:spPr>
          <a:xfrm>
            <a:off x="400833" y="1537854"/>
            <a:ext cx="7326087" cy="5050835"/>
          </a:xfrm>
        </p:spPr>
        <p:txBody>
          <a:bodyPr/>
          <a:lstStyle/>
          <a:p>
            <a:r>
              <a:rPr lang="en-US" baseline="30000" dirty="0"/>
              <a:t>3</a:t>
            </a:r>
            <a:r>
              <a:rPr lang="en-US" dirty="0"/>
              <a:t> Then you shall go on … and …  </a:t>
            </a:r>
            <a:r>
              <a:rPr lang="en-US" dirty="0">
                <a:solidFill>
                  <a:schemeClr val="tx1"/>
                </a:solidFill>
                <a:effectLst>
                  <a:glow rad="190500">
                    <a:schemeClr val="bg1"/>
                  </a:glow>
                </a:effectLst>
              </a:rPr>
              <a:t>Three men </a:t>
            </a:r>
            <a:r>
              <a:rPr lang="en-US" dirty="0"/>
              <a:t>going up to God at Bethel will meet you there, one carrying three young goats, another carrying three loaves of bread, and another carrying a skin of wine.   </a:t>
            </a:r>
            <a:r>
              <a:rPr lang="en-US" baseline="30000" dirty="0"/>
              <a:t>4</a:t>
            </a:r>
            <a:r>
              <a:rPr lang="en-US" dirty="0"/>
              <a:t> And they will greet you and give you two loaves of bread, …. </a:t>
            </a:r>
          </a:p>
        </p:txBody>
      </p:sp>
      <p:sp>
        <p:nvSpPr>
          <p:cNvPr id="6" name="TextBox 5">
            <a:extLst>
              <a:ext uri="{FF2B5EF4-FFF2-40B4-BE49-F238E27FC236}">
                <a16:creationId xmlns:a16="http://schemas.microsoft.com/office/drawing/2014/main" id="{E5B28E88-1751-43F2-940D-B5B52EC79959}"/>
              </a:ext>
            </a:extLst>
          </p:cNvPr>
          <p:cNvSpPr txBox="1"/>
          <p:nvPr/>
        </p:nvSpPr>
        <p:spPr>
          <a:xfrm>
            <a:off x="7378262" y="5347504"/>
            <a:ext cx="5262304" cy="923330"/>
          </a:xfrm>
          <a:prstGeom prst="rect">
            <a:avLst/>
          </a:prstGeom>
          <a:noFill/>
        </p:spPr>
        <p:txBody>
          <a:bodyPr wrap="square" rtlCol="0">
            <a:spAutoFit/>
          </a:bodyPr>
          <a:lstStyle/>
          <a:p>
            <a:pPr algn="ctr"/>
            <a:r>
              <a:rPr lang="en-US" sz="5400" b="1" dirty="0">
                <a:solidFill>
                  <a:schemeClr val="bg1"/>
                </a:solidFill>
                <a:effectLst>
                  <a:glow rad="127000">
                    <a:schemeClr val="tx1"/>
                  </a:glow>
                </a:effectLst>
              </a:rPr>
              <a:t>2-THREE MEN</a:t>
            </a:r>
          </a:p>
        </p:txBody>
      </p:sp>
    </p:spTree>
    <p:extLst>
      <p:ext uri="{BB962C8B-B14F-4D97-AF65-F5344CB8AC3E}">
        <p14:creationId xmlns:p14="http://schemas.microsoft.com/office/powerpoint/2010/main" val="1137854335"/>
      </p:ext>
    </p:extLst>
  </p:cSld>
  <p:clrMapOvr>
    <a:masterClrMapping/>
  </p:clrMapOvr>
  <p:transition>
    <p:circl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8572D3D-8CAC-4765-A53E-1FB5E8D967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15077" y="0"/>
            <a:ext cx="6992809" cy="7912732"/>
          </a:xfrm>
          <a:prstGeom prst="rect">
            <a:avLst/>
          </a:prstGeom>
        </p:spPr>
      </p:pic>
      <p:sp>
        <p:nvSpPr>
          <p:cNvPr id="5" name="Speech Bubble: Rectangle 4">
            <a:extLst>
              <a:ext uri="{FF2B5EF4-FFF2-40B4-BE49-F238E27FC236}">
                <a16:creationId xmlns:a16="http://schemas.microsoft.com/office/drawing/2014/main" id="{7D1A4B50-8D10-47E5-8856-BD7C97845461}"/>
              </a:ext>
            </a:extLst>
          </p:cNvPr>
          <p:cNvSpPr/>
          <p:nvPr/>
        </p:nvSpPr>
        <p:spPr>
          <a:xfrm>
            <a:off x="250371" y="1325563"/>
            <a:ext cx="7326086" cy="3813996"/>
          </a:xfrm>
          <a:prstGeom prst="wedgeRectCallout">
            <a:avLst>
              <a:gd name="adj1" fmla="val 68708"/>
              <a:gd name="adj2" fmla="val -4345"/>
            </a:avLst>
          </a:prstGeom>
          <a:solidFill>
            <a:srgbClr val="C0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4DFCC90-58D7-4FBE-AC26-DCF1E92BFB2B}"/>
              </a:ext>
            </a:extLst>
          </p:cNvPr>
          <p:cNvSpPr>
            <a:spLocks noGrp="1"/>
          </p:cNvSpPr>
          <p:nvPr>
            <p:ph type="title"/>
          </p:nvPr>
        </p:nvSpPr>
        <p:spPr/>
        <p:txBody>
          <a:bodyPr/>
          <a:lstStyle/>
          <a:p>
            <a:r>
              <a:rPr lang="en-US" dirty="0"/>
              <a:t>Four confirming signs 2-9</a:t>
            </a:r>
          </a:p>
        </p:txBody>
      </p:sp>
      <p:sp>
        <p:nvSpPr>
          <p:cNvPr id="3" name="Content Placeholder 2">
            <a:extLst>
              <a:ext uri="{FF2B5EF4-FFF2-40B4-BE49-F238E27FC236}">
                <a16:creationId xmlns:a16="http://schemas.microsoft.com/office/drawing/2014/main" id="{E61DDEDD-32CB-4109-AEC2-476E7F36DF6C}"/>
              </a:ext>
            </a:extLst>
          </p:cNvPr>
          <p:cNvSpPr>
            <a:spLocks noGrp="1"/>
          </p:cNvSpPr>
          <p:nvPr>
            <p:ph idx="1"/>
          </p:nvPr>
        </p:nvSpPr>
        <p:spPr>
          <a:xfrm>
            <a:off x="400833" y="1537854"/>
            <a:ext cx="6977429" cy="5050835"/>
          </a:xfrm>
        </p:spPr>
        <p:txBody>
          <a:bodyPr/>
          <a:lstStyle/>
          <a:p>
            <a:r>
              <a:rPr lang="en-US" baseline="30000" dirty="0"/>
              <a:t>5</a:t>
            </a:r>
            <a:r>
              <a:rPr lang="en-US" dirty="0"/>
              <a:t> After that you shall come to the city, you will meet </a:t>
            </a:r>
            <a:r>
              <a:rPr lang="en-US" dirty="0">
                <a:solidFill>
                  <a:schemeClr val="tx1"/>
                </a:solidFill>
                <a:effectLst>
                  <a:glow rad="190500">
                    <a:schemeClr val="bg1"/>
                  </a:glow>
                </a:effectLst>
              </a:rPr>
              <a:t>a group of prophets </a:t>
            </a:r>
            <a:r>
              <a:rPr lang="en-US" dirty="0"/>
              <a:t>coming down from the high place with harp, tambourine, flute, and lyre before them, prophesying. </a:t>
            </a:r>
          </a:p>
          <a:p>
            <a:endParaRPr lang="en-US" dirty="0"/>
          </a:p>
        </p:txBody>
      </p:sp>
      <p:sp>
        <p:nvSpPr>
          <p:cNvPr id="7" name="TextBox 6">
            <a:extLst>
              <a:ext uri="{FF2B5EF4-FFF2-40B4-BE49-F238E27FC236}">
                <a16:creationId xmlns:a16="http://schemas.microsoft.com/office/drawing/2014/main" id="{3AA6C4F5-10CD-4E95-9E34-82F31E47FEF8}"/>
              </a:ext>
            </a:extLst>
          </p:cNvPr>
          <p:cNvSpPr txBox="1"/>
          <p:nvPr/>
        </p:nvSpPr>
        <p:spPr>
          <a:xfrm>
            <a:off x="7378262" y="4764173"/>
            <a:ext cx="5262304" cy="1754326"/>
          </a:xfrm>
          <a:prstGeom prst="rect">
            <a:avLst/>
          </a:prstGeom>
          <a:noFill/>
        </p:spPr>
        <p:txBody>
          <a:bodyPr wrap="square" rtlCol="0">
            <a:spAutoFit/>
          </a:bodyPr>
          <a:lstStyle/>
          <a:p>
            <a:pPr algn="ctr"/>
            <a:r>
              <a:rPr lang="en-US" sz="5400" b="1" dirty="0">
                <a:solidFill>
                  <a:schemeClr val="bg1"/>
                </a:solidFill>
                <a:effectLst>
                  <a:glow rad="127000">
                    <a:schemeClr val="tx1"/>
                  </a:glow>
                </a:effectLst>
              </a:rPr>
              <a:t>3-GROUP OF PROPHETS</a:t>
            </a:r>
          </a:p>
        </p:txBody>
      </p:sp>
    </p:spTree>
    <p:extLst>
      <p:ext uri="{BB962C8B-B14F-4D97-AF65-F5344CB8AC3E}">
        <p14:creationId xmlns:p14="http://schemas.microsoft.com/office/powerpoint/2010/main" val="3238005635"/>
      </p:ext>
    </p:extLst>
  </p:cSld>
  <p:clrMapOvr>
    <a:masterClrMapping/>
  </p:clrMapOvr>
  <p:transition>
    <p:circl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07DB3E1-09B9-4B6A-8601-582C983E982C}"/>
              </a:ext>
            </a:extLst>
          </p:cNvPr>
          <p:cNvPicPr>
            <a:picLocks noChangeAspect="1"/>
          </p:cNvPicPr>
          <p:nvPr/>
        </p:nvPicPr>
        <p:blipFill rotWithShape="1">
          <a:blip r:embed="rId3"/>
          <a:srcRect t="5719" b="9973"/>
          <a:stretch/>
        </p:blipFill>
        <p:spPr>
          <a:xfrm>
            <a:off x="0" y="0"/>
            <a:ext cx="12192000" cy="6858000"/>
          </a:xfrm>
          <a:prstGeom prst="rect">
            <a:avLst/>
          </a:prstGeom>
        </p:spPr>
      </p:pic>
      <p:pic>
        <p:nvPicPr>
          <p:cNvPr id="1026" name="Picture 2">
            <a:extLst>
              <a:ext uri="{FF2B5EF4-FFF2-40B4-BE49-F238E27FC236}">
                <a16:creationId xmlns:a16="http://schemas.microsoft.com/office/drawing/2014/main" id="{F886958B-ABD4-4B21-AA78-1DC1023F90A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BD7F538D-1313-47BD-A6C8-7FE059AFDAB9}"/>
              </a:ext>
            </a:extLst>
          </p:cNvPr>
          <p:cNvSpPr>
            <a:spLocks noGrp="1"/>
          </p:cNvSpPr>
          <p:nvPr>
            <p:ph type="ctrTitle"/>
          </p:nvPr>
        </p:nvSpPr>
        <p:spPr>
          <a:xfrm>
            <a:off x="109182" y="1122363"/>
            <a:ext cx="8256896" cy="3749888"/>
          </a:xfrm>
        </p:spPr>
        <p:txBody>
          <a:bodyPr/>
          <a:lstStyle/>
          <a:p>
            <a:r>
              <a:rPr lang="en-US" dirty="0">
                <a:solidFill>
                  <a:schemeClr val="bg1"/>
                </a:solidFill>
                <a:effectLst>
                  <a:outerShdw blurRad="50800" dist="50800" dir="2700000" algn="ctr" rotWithShape="0">
                    <a:schemeClr val="tx1"/>
                  </a:outerShdw>
                </a:effectLst>
                <a:latin typeface="Hemi Head Rg" panose="020B0703040202080204" pitchFamily="34" charset="0"/>
              </a:rPr>
              <a:t>Finding Victory </a:t>
            </a:r>
            <a:br>
              <a:rPr lang="en-US" dirty="0">
                <a:solidFill>
                  <a:schemeClr val="bg1"/>
                </a:solidFill>
                <a:effectLst>
                  <a:outerShdw blurRad="50800" dist="50800" dir="2700000" algn="ctr" rotWithShape="0">
                    <a:schemeClr val="tx1"/>
                  </a:outerShdw>
                </a:effectLst>
                <a:latin typeface="Hemi Head Rg" panose="020B0703040202080204" pitchFamily="34" charset="0"/>
              </a:rPr>
            </a:br>
            <a:r>
              <a:rPr lang="en-US" dirty="0">
                <a:solidFill>
                  <a:schemeClr val="bg1"/>
                </a:solidFill>
                <a:effectLst>
                  <a:outerShdw blurRad="50800" dist="50800" dir="2700000" algn="ctr" rotWithShape="0">
                    <a:schemeClr val="tx1"/>
                  </a:outerShdw>
                </a:effectLst>
                <a:latin typeface="Hemi Head Rg" panose="020B0703040202080204" pitchFamily="34" charset="0"/>
              </a:rPr>
              <a:t>through</a:t>
            </a:r>
          </a:p>
        </p:txBody>
      </p:sp>
    </p:spTree>
    <p:extLst>
      <p:ext uri="{BB962C8B-B14F-4D97-AF65-F5344CB8AC3E}">
        <p14:creationId xmlns:p14="http://schemas.microsoft.com/office/powerpoint/2010/main" val="2449710900"/>
      </p:ext>
    </p:extLst>
  </p:cSld>
  <p:clrMapOvr>
    <a:masterClrMapping/>
  </p:clrMapOvr>
  <p:transition>
    <p:circl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2BC4BB1-7A30-435A-B2AB-F723D3F6E9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15077" y="0"/>
            <a:ext cx="6992809" cy="7912732"/>
          </a:xfrm>
          <a:prstGeom prst="rect">
            <a:avLst/>
          </a:prstGeom>
        </p:spPr>
      </p:pic>
      <p:sp>
        <p:nvSpPr>
          <p:cNvPr id="5" name="Speech Bubble: Rectangle 4">
            <a:extLst>
              <a:ext uri="{FF2B5EF4-FFF2-40B4-BE49-F238E27FC236}">
                <a16:creationId xmlns:a16="http://schemas.microsoft.com/office/drawing/2014/main" id="{C29C4A0B-86A7-444A-BBB3-C202E2B9F976}"/>
              </a:ext>
            </a:extLst>
          </p:cNvPr>
          <p:cNvSpPr/>
          <p:nvPr/>
        </p:nvSpPr>
        <p:spPr>
          <a:xfrm>
            <a:off x="250371" y="1325563"/>
            <a:ext cx="7326086" cy="4428851"/>
          </a:xfrm>
          <a:prstGeom prst="wedgeRectCallout">
            <a:avLst>
              <a:gd name="adj1" fmla="val 69784"/>
              <a:gd name="adj2" fmla="val -10579"/>
            </a:avLst>
          </a:prstGeom>
          <a:solidFill>
            <a:srgbClr val="C0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4DFCC90-58D7-4FBE-AC26-DCF1E92BFB2B}"/>
              </a:ext>
            </a:extLst>
          </p:cNvPr>
          <p:cNvSpPr>
            <a:spLocks noGrp="1"/>
          </p:cNvSpPr>
          <p:nvPr>
            <p:ph type="title"/>
          </p:nvPr>
        </p:nvSpPr>
        <p:spPr/>
        <p:txBody>
          <a:bodyPr/>
          <a:lstStyle/>
          <a:p>
            <a:r>
              <a:rPr lang="en-US" dirty="0"/>
              <a:t>Four confirming signs 2-9</a:t>
            </a:r>
          </a:p>
        </p:txBody>
      </p:sp>
      <p:sp>
        <p:nvSpPr>
          <p:cNvPr id="3" name="Content Placeholder 2">
            <a:extLst>
              <a:ext uri="{FF2B5EF4-FFF2-40B4-BE49-F238E27FC236}">
                <a16:creationId xmlns:a16="http://schemas.microsoft.com/office/drawing/2014/main" id="{E61DDEDD-32CB-4109-AEC2-476E7F36DF6C}"/>
              </a:ext>
            </a:extLst>
          </p:cNvPr>
          <p:cNvSpPr>
            <a:spLocks noGrp="1"/>
          </p:cNvSpPr>
          <p:nvPr>
            <p:ph idx="1"/>
          </p:nvPr>
        </p:nvSpPr>
        <p:spPr>
          <a:xfrm>
            <a:off x="400834" y="1537854"/>
            <a:ext cx="7024726" cy="5050835"/>
          </a:xfrm>
        </p:spPr>
        <p:txBody>
          <a:bodyPr/>
          <a:lstStyle/>
          <a:p>
            <a:r>
              <a:rPr lang="en-US" baseline="30000" dirty="0"/>
              <a:t>6</a:t>
            </a:r>
            <a:r>
              <a:rPr lang="en-US" dirty="0"/>
              <a:t> Then </a:t>
            </a:r>
            <a:r>
              <a:rPr lang="en-US" dirty="0">
                <a:solidFill>
                  <a:schemeClr val="tx1"/>
                </a:solidFill>
                <a:effectLst>
                  <a:glow rad="190500">
                    <a:schemeClr val="bg1"/>
                  </a:glow>
                </a:effectLst>
              </a:rPr>
              <a:t>the Spirit of the LORD will rush upon you</a:t>
            </a:r>
            <a:r>
              <a:rPr lang="en-US" dirty="0"/>
              <a:t>, and you will prophesy with them and be turned into another man.  </a:t>
            </a:r>
            <a:r>
              <a:rPr lang="en-US" baseline="30000" dirty="0"/>
              <a:t>7</a:t>
            </a:r>
            <a:r>
              <a:rPr lang="en-US" dirty="0"/>
              <a:t> Now when these signs meet you, do what your hand finds to do, for God is with you. </a:t>
            </a:r>
          </a:p>
          <a:p>
            <a:endParaRPr lang="en-US" dirty="0"/>
          </a:p>
        </p:txBody>
      </p:sp>
      <p:sp>
        <p:nvSpPr>
          <p:cNvPr id="6" name="TextBox 5">
            <a:extLst>
              <a:ext uri="{FF2B5EF4-FFF2-40B4-BE49-F238E27FC236}">
                <a16:creationId xmlns:a16="http://schemas.microsoft.com/office/drawing/2014/main" id="{F6250B7A-CB37-4E69-9560-C639A1F8414D}"/>
              </a:ext>
            </a:extLst>
          </p:cNvPr>
          <p:cNvSpPr txBox="1"/>
          <p:nvPr/>
        </p:nvSpPr>
        <p:spPr>
          <a:xfrm>
            <a:off x="7378262" y="4764173"/>
            <a:ext cx="5262304" cy="1754326"/>
          </a:xfrm>
          <a:prstGeom prst="rect">
            <a:avLst/>
          </a:prstGeom>
          <a:noFill/>
        </p:spPr>
        <p:txBody>
          <a:bodyPr wrap="square" rtlCol="0">
            <a:spAutoFit/>
          </a:bodyPr>
          <a:lstStyle/>
          <a:p>
            <a:pPr algn="ctr"/>
            <a:r>
              <a:rPr lang="en-US" sz="5400" b="1" dirty="0">
                <a:solidFill>
                  <a:schemeClr val="bg1"/>
                </a:solidFill>
                <a:effectLst>
                  <a:glow rad="127000">
                    <a:schemeClr val="tx1"/>
                  </a:glow>
                </a:effectLst>
              </a:rPr>
              <a:t>4-SPIRIT OF </a:t>
            </a:r>
            <a:br>
              <a:rPr lang="en-US" sz="5400" b="1" dirty="0">
                <a:solidFill>
                  <a:schemeClr val="bg1"/>
                </a:solidFill>
                <a:effectLst>
                  <a:glow rad="127000">
                    <a:schemeClr val="tx1"/>
                  </a:glow>
                </a:effectLst>
              </a:rPr>
            </a:br>
            <a:r>
              <a:rPr lang="en-US" sz="5400" b="1" dirty="0">
                <a:solidFill>
                  <a:schemeClr val="bg1"/>
                </a:solidFill>
                <a:effectLst>
                  <a:glow rad="127000">
                    <a:schemeClr val="tx1"/>
                  </a:glow>
                </a:effectLst>
              </a:rPr>
              <a:t>THE LORD</a:t>
            </a:r>
          </a:p>
        </p:txBody>
      </p:sp>
    </p:spTree>
    <p:extLst>
      <p:ext uri="{BB962C8B-B14F-4D97-AF65-F5344CB8AC3E}">
        <p14:creationId xmlns:p14="http://schemas.microsoft.com/office/powerpoint/2010/main" val="2848854911"/>
      </p:ext>
    </p:extLst>
  </p:cSld>
  <p:clrMapOvr>
    <a:masterClrMapping/>
  </p:clrMapOvr>
  <p:transition>
    <p:circl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DFCC90-58D7-4FBE-AC26-DCF1E92BFB2B}"/>
              </a:ext>
            </a:extLst>
          </p:cNvPr>
          <p:cNvSpPr>
            <a:spLocks noGrp="1"/>
          </p:cNvSpPr>
          <p:nvPr>
            <p:ph type="title"/>
          </p:nvPr>
        </p:nvSpPr>
        <p:spPr/>
        <p:txBody>
          <a:bodyPr/>
          <a:lstStyle/>
          <a:p>
            <a:r>
              <a:rPr lang="en-US" u="sng" dirty="0">
                <a:effectLst>
                  <a:glow rad="127000">
                    <a:srgbClr val="C00000"/>
                  </a:glow>
                  <a:outerShdw blurRad="50800" dist="50800" dir="2700000" algn="ctr" rotWithShape="0">
                    <a:schemeClr val="tx1"/>
                  </a:outerShdw>
                </a:effectLst>
              </a:rPr>
              <a:t>Fulfillment</a:t>
            </a:r>
            <a:r>
              <a:rPr lang="en-US" dirty="0"/>
              <a:t> of the Signs 10-16</a:t>
            </a:r>
          </a:p>
        </p:txBody>
      </p:sp>
      <p:sp>
        <p:nvSpPr>
          <p:cNvPr id="3" name="Content Placeholder 2">
            <a:extLst>
              <a:ext uri="{FF2B5EF4-FFF2-40B4-BE49-F238E27FC236}">
                <a16:creationId xmlns:a16="http://schemas.microsoft.com/office/drawing/2014/main" id="{E61DDEDD-32CB-4109-AEC2-476E7F36DF6C}"/>
              </a:ext>
            </a:extLst>
          </p:cNvPr>
          <p:cNvSpPr>
            <a:spLocks noGrp="1"/>
          </p:cNvSpPr>
          <p:nvPr>
            <p:ph idx="1"/>
          </p:nvPr>
        </p:nvSpPr>
        <p:spPr>
          <a:xfrm>
            <a:off x="400834" y="1537854"/>
            <a:ext cx="11502132" cy="5050835"/>
          </a:xfrm>
        </p:spPr>
        <p:txBody>
          <a:bodyPr/>
          <a:lstStyle/>
          <a:p>
            <a:r>
              <a:rPr lang="en-US" baseline="30000" dirty="0"/>
              <a:t> 9 </a:t>
            </a:r>
            <a:r>
              <a:rPr lang="en-US" dirty="0"/>
              <a:t>… And all these signs came to pass that day. </a:t>
            </a:r>
          </a:p>
        </p:txBody>
      </p:sp>
      <p:pic>
        <p:nvPicPr>
          <p:cNvPr id="5" name="Picture 4" descr="A group of people standing around each other&#10;&#10;Description automatically generated">
            <a:extLst>
              <a:ext uri="{FF2B5EF4-FFF2-40B4-BE49-F238E27FC236}">
                <a16:creationId xmlns:a16="http://schemas.microsoft.com/office/drawing/2014/main" id="{13504AF2-FD46-4164-B343-634C915F4E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28095" y="1537854"/>
            <a:ext cx="6763905" cy="6380238"/>
          </a:xfrm>
          <a:prstGeom prst="rect">
            <a:avLst/>
          </a:prstGeom>
        </p:spPr>
      </p:pic>
      <p:pic>
        <p:nvPicPr>
          <p:cNvPr id="6" name="Picture 5" descr="A group of people standing in a rocky area&#10;&#10;Description automatically generated">
            <a:extLst>
              <a:ext uri="{FF2B5EF4-FFF2-40B4-BE49-F238E27FC236}">
                <a16:creationId xmlns:a16="http://schemas.microsoft.com/office/drawing/2014/main" id="{9BD4798A-DD4C-4B5B-91BC-8713A61751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804" y="1860340"/>
            <a:ext cx="6210804" cy="5735266"/>
          </a:xfrm>
          <a:prstGeom prst="rect">
            <a:avLst/>
          </a:prstGeom>
        </p:spPr>
      </p:pic>
      <p:sp>
        <p:nvSpPr>
          <p:cNvPr id="4" name="TextBox 3">
            <a:extLst>
              <a:ext uri="{FF2B5EF4-FFF2-40B4-BE49-F238E27FC236}">
                <a16:creationId xmlns:a16="http://schemas.microsoft.com/office/drawing/2014/main" id="{162DE34E-2830-471E-8CDE-341EBB89F434}"/>
              </a:ext>
            </a:extLst>
          </p:cNvPr>
          <p:cNvSpPr txBox="1"/>
          <p:nvPr/>
        </p:nvSpPr>
        <p:spPr>
          <a:xfrm>
            <a:off x="838200" y="5671457"/>
            <a:ext cx="4046316" cy="769441"/>
          </a:xfrm>
          <a:prstGeom prst="rect">
            <a:avLst/>
          </a:prstGeom>
          <a:noFill/>
        </p:spPr>
        <p:txBody>
          <a:bodyPr wrap="square" rtlCol="0">
            <a:spAutoFit/>
          </a:bodyPr>
          <a:lstStyle/>
          <a:p>
            <a:r>
              <a:rPr lang="en-US" sz="4400" b="1" dirty="0">
                <a:solidFill>
                  <a:schemeClr val="bg1"/>
                </a:solidFill>
                <a:effectLst>
                  <a:glow rad="127000">
                    <a:schemeClr val="tx1"/>
                  </a:glow>
                </a:effectLst>
              </a:rPr>
              <a:t>1-The Two men</a:t>
            </a:r>
          </a:p>
        </p:txBody>
      </p:sp>
      <p:sp>
        <p:nvSpPr>
          <p:cNvPr id="7" name="TextBox 6">
            <a:extLst>
              <a:ext uri="{FF2B5EF4-FFF2-40B4-BE49-F238E27FC236}">
                <a16:creationId xmlns:a16="http://schemas.microsoft.com/office/drawing/2014/main" id="{616DABC7-4D57-4273-9D34-F6E08E3F1C1C}"/>
              </a:ext>
            </a:extLst>
          </p:cNvPr>
          <p:cNvSpPr txBox="1"/>
          <p:nvPr/>
        </p:nvSpPr>
        <p:spPr>
          <a:xfrm>
            <a:off x="6968441" y="5684965"/>
            <a:ext cx="4351117" cy="769441"/>
          </a:xfrm>
          <a:prstGeom prst="rect">
            <a:avLst/>
          </a:prstGeom>
          <a:noFill/>
        </p:spPr>
        <p:txBody>
          <a:bodyPr wrap="square" rtlCol="0">
            <a:spAutoFit/>
          </a:bodyPr>
          <a:lstStyle/>
          <a:p>
            <a:r>
              <a:rPr lang="en-US" sz="4400" b="1" dirty="0">
                <a:solidFill>
                  <a:schemeClr val="bg1"/>
                </a:solidFill>
                <a:effectLst>
                  <a:glow rad="127000">
                    <a:schemeClr val="tx1"/>
                  </a:glow>
                </a:effectLst>
              </a:rPr>
              <a:t>2-The Three men</a:t>
            </a:r>
          </a:p>
        </p:txBody>
      </p:sp>
    </p:spTree>
    <p:extLst>
      <p:ext uri="{BB962C8B-B14F-4D97-AF65-F5344CB8AC3E}">
        <p14:creationId xmlns:p14="http://schemas.microsoft.com/office/powerpoint/2010/main" val="4066045400"/>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randombar(horizontal)">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group of people standing in front of a crowd&#10;&#10;Description automatically generated">
            <a:extLst>
              <a:ext uri="{FF2B5EF4-FFF2-40B4-BE49-F238E27FC236}">
                <a16:creationId xmlns:a16="http://schemas.microsoft.com/office/drawing/2014/main" id="{46967C5D-F013-4E96-ADDB-D0FC26B85A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5514141" y="394138"/>
            <a:ext cx="6646520" cy="6858000"/>
          </a:xfrm>
          <a:prstGeom prst="rect">
            <a:avLst/>
          </a:prstGeom>
        </p:spPr>
      </p:pic>
      <p:sp>
        <p:nvSpPr>
          <p:cNvPr id="2" name="Title 1">
            <a:extLst>
              <a:ext uri="{FF2B5EF4-FFF2-40B4-BE49-F238E27FC236}">
                <a16:creationId xmlns:a16="http://schemas.microsoft.com/office/drawing/2014/main" id="{84DFCC90-58D7-4FBE-AC26-DCF1E92BFB2B}"/>
              </a:ext>
            </a:extLst>
          </p:cNvPr>
          <p:cNvSpPr>
            <a:spLocks noGrp="1"/>
          </p:cNvSpPr>
          <p:nvPr>
            <p:ph type="title"/>
          </p:nvPr>
        </p:nvSpPr>
        <p:spPr/>
        <p:txBody>
          <a:bodyPr/>
          <a:lstStyle/>
          <a:p>
            <a:r>
              <a:rPr lang="en-US" u="sng" dirty="0"/>
              <a:t>Fulfillment</a:t>
            </a:r>
            <a:r>
              <a:rPr lang="en-US" dirty="0"/>
              <a:t> of the signs 10-16</a:t>
            </a:r>
          </a:p>
        </p:txBody>
      </p:sp>
      <p:sp>
        <p:nvSpPr>
          <p:cNvPr id="3" name="Content Placeholder 2">
            <a:extLst>
              <a:ext uri="{FF2B5EF4-FFF2-40B4-BE49-F238E27FC236}">
                <a16:creationId xmlns:a16="http://schemas.microsoft.com/office/drawing/2014/main" id="{E61DDEDD-32CB-4109-AEC2-476E7F36DF6C}"/>
              </a:ext>
            </a:extLst>
          </p:cNvPr>
          <p:cNvSpPr>
            <a:spLocks noGrp="1"/>
          </p:cNvSpPr>
          <p:nvPr>
            <p:ph idx="1"/>
          </p:nvPr>
        </p:nvSpPr>
        <p:spPr>
          <a:xfrm>
            <a:off x="509287" y="1537854"/>
            <a:ext cx="6514618" cy="5050835"/>
          </a:xfrm>
        </p:spPr>
        <p:txBody>
          <a:bodyPr/>
          <a:lstStyle/>
          <a:p>
            <a:r>
              <a:rPr lang="en-US" dirty="0"/>
              <a:t> </a:t>
            </a:r>
            <a:r>
              <a:rPr lang="en-US" baseline="30000" dirty="0"/>
              <a:t>10</a:t>
            </a:r>
            <a:r>
              <a:rPr lang="en-US" dirty="0"/>
              <a:t> When they came to Gibeah, behold, </a:t>
            </a:r>
            <a:r>
              <a:rPr lang="en-US" dirty="0">
                <a:effectLst>
                  <a:glow rad="127000">
                    <a:srgbClr val="C00000"/>
                  </a:glow>
                </a:effectLst>
              </a:rPr>
              <a:t>a group of prophets </a:t>
            </a:r>
            <a:r>
              <a:rPr lang="en-US" dirty="0"/>
              <a:t>met him, and the Spirit of God rushed upon him, and he prophesied among them. </a:t>
            </a:r>
          </a:p>
        </p:txBody>
      </p:sp>
      <p:sp>
        <p:nvSpPr>
          <p:cNvPr id="5" name="TextBox 4">
            <a:extLst>
              <a:ext uri="{FF2B5EF4-FFF2-40B4-BE49-F238E27FC236}">
                <a16:creationId xmlns:a16="http://schemas.microsoft.com/office/drawing/2014/main" id="{C06054D0-4F06-4452-8286-93359D530F9A}"/>
              </a:ext>
            </a:extLst>
          </p:cNvPr>
          <p:cNvSpPr txBox="1"/>
          <p:nvPr/>
        </p:nvSpPr>
        <p:spPr>
          <a:xfrm>
            <a:off x="6465668" y="5694421"/>
            <a:ext cx="5886691" cy="769441"/>
          </a:xfrm>
          <a:prstGeom prst="rect">
            <a:avLst/>
          </a:prstGeom>
          <a:noFill/>
        </p:spPr>
        <p:txBody>
          <a:bodyPr wrap="square" rtlCol="0">
            <a:spAutoFit/>
          </a:bodyPr>
          <a:lstStyle/>
          <a:p>
            <a:r>
              <a:rPr lang="en-US" sz="4400" b="1" dirty="0">
                <a:solidFill>
                  <a:schemeClr val="bg1"/>
                </a:solidFill>
                <a:effectLst>
                  <a:glow rad="127000">
                    <a:schemeClr val="tx1"/>
                  </a:glow>
                </a:effectLst>
              </a:rPr>
              <a:t>3-The Prophets’ Group</a:t>
            </a:r>
          </a:p>
        </p:txBody>
      </p:sp>
    </p:spTree>
    <p:extLst>
      <p:ext uri="{BB962C8B-B14F-4D97-AF65-F5344CB8AC3E}">
        <p14:creationId xmlns:p14="http://schemas.microsoft.com/office/powerpoint/2010/main" val="2341637783"/>
      </p:ext>
    </p:extLst>
  </p:cSld>
  <p:clrMapOvr>
    <a:masterClrMapping/>
  </p:clrMapOvr>
  <p:transition>
    <p:circl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DFCC90-58D7-4FBE-AC26-DCF1E92BFB2B}"/>
              </a:ext>
            </a:extLst>
          </p:cNvPr>
          <p:cNvSpPr>
            <a:spLocks noGrp="1"/>
          </p:cNvSpPr>
          <p:nvPr>
            <p:ph type="title"/>
          </p:nvPr>
        </p:nvSpPr>
        <p:spPr/>
        <p:txBody>
          <a:bodyPr/>
          <a:lstStyle/>
          <a:p>
            <a:r>
              <a:rPr lang="en-US" u="sng" dirty="0"/>
              <a:t>Fulfillment</a:t>
            </a:r>
            <a:r>
              <a:rPr lang="en-US" dirty="0"/>
              <a:t> of the signs 10-16</a:t>
            </a:r>
          </a:p>
        </p:txBody>
      </p:sp>
      <p:sp>
        <p:nvSpPr>
          <p:cNvPr id="3" name="Content Placeholder 2">
            <a:extLst>
              <a:ext uri="{FF2B5EF4-FFF2-40B4-BE49-F238E27FC236}">
                <a16:creationId xmlns:a16="http://schemas.microsoft.com/office/drawing/2014/main" id="{E61DDEDD-32CB-4109-AEC2-476E7F36DF6C}"/>
              </a:ext>
            </a:extLst>
          </p:cNvPr>
          <p:cNvSpPr>
            <a:spLocks noGrp="1"/>
          </p:cNvSpPr>
          <p:nvPr>
            <p:ph idx="1"/>
          </p:nvPr>
        </p:nvSpPr>
        <p:spPr>
          <a:xfrm>
            <a:off x="504494" y="1537854"/>
            <a:ext cx="6069723" cy="5050835"/>
          </a:xfrm>
        </p:spPr>
        <p:txBody>
          <a:bodyPr/>
          <a:lstStyle/>
          <a:p>
            <a:r>
              <a:rPr lang="en-US" dirty="0"/>
              <a:t> </a:t>
            </a:r>
            <a:r>
              <a:rPr lang="en-US" baseline="30000" dirty="0"/>
              <a:t>10</a:t>
            </a:r>
            <a:r>
              <a:rPr lang="en-US" dirty="0"/>
              <a:t> When they came to Gibeah, behold, a group of prophets met him, and </a:t>
            </a:r>
            <a:r>
              <a:rPr lang="en-US" dirty="0">
                <a:effectLst>
                  <a:glow rad="127000">
                    <a:srgbClr val="C00000"/>
                  </a:glow>
                </a:effectLst>
              </a:rPr>
              <a:t>the Spirit of God </a:t>
            </a:r>
            <a:r>
              <a:rPr lang="en-US" dirty="0"/>
              <a:t>rushed upon him, and he prophesied among them. </a:t>
            </a:r>
          </a:p>
        </p:txBody>
      </p:sp>
      <p:pic>
        <p:nvPicPr>
          <p:cNvPr id="5" name="Picture 4">
            <a:extLst>
              <a:ext uri="{FF2B5EF4-FFF2-40B4-BE49-F238E27FC236}">
                <a16:creationId xmlns:a16="http://schemas.microsoft.com/office/drawing/2014/main" id="{E569F6CA-43BD-49AA-BF7B-FB5B65C0E2EA}"/>
              </a:ext>
            </a:extLst>
          </p:cNvPr>
          <p:cNvPicPr>
            <a:picLocks noChangeAspect="1"/>
          </p:cNvPicPr>
          <p:nvPr/>
        </p:nvPicPr>
        <p:blipFill>
          <a:blip r:embed="rId3"/>
          <a:stretch>
            <a:fillRect/>
          </a:stretch>
        </p:blipFill>
        <p:spPr>
          <a:xfrm>
            <a:off x="6440281" y="1752357"/>
            <a:ext cx="5247225" cy="8405874"/>
          </a:xfrm>
          <a:prstGeom prst="rect">
            <a:avLst/>
          </a:prstGeom>
        </p:spPr>
      </p:pic>
      <p:pic>
        <p:nvPicPr>
          <p:cNvPr id="6" name="Picture 5" descr="A close up of a bird&#10;&#10;Description automatically generated">
            <a:extLst>
              <a:ext uri="{FF2B5EF4-FFF2-40B4-BE49-F238E27FC236}">
                <a16:creationId xmlns:a16="http://schemas.microsoft.com/office/drawing/2014/main" id="{A603923C-344D-4CC2-B9C4-03F97D9E667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62964" flipH="1">
            <a:off x="9027225" y="1547522"/>
            <a:ext cx="3273042" cy="4511072"/>
          </a:xfrm>
          <a:prstGeom prst="rect">
            <a:avLst/>
          </a:prstGeom>
          <a:effectLst>
            <a:glow rad="127000">
              <a:srgbClr val="785B2F">
                <a:alpha val="48000"/>
              </a:srgbClr>
            </a:glow>
          </a:effectLst>
        </p:spPr>
      </p:pic>
      <p:sp>
        <p:nvSpPr>
          <p:cNvPr id="7" name="TextBox 6">
            <a:extLst>
              <a:ext uri="{FF2B5EF4-FFF2-40B4-BE49-F238E27FC236}">
                <a16:creationId xmlns:a16="http://schemas.microsoft.com/office/drawing/2014/main" id="{DEF6D8BF-A644-4917-98F2-DF9EA9BA9E7C}"/>
              </a:ext>
            </a:extLst>
          </p:cNvPr>
          <p:cNvSpPr txBox="1"/>
          <p:nvPr/>
        </p:nvSpPr>
        <p:spPr>
          <a:xfrm>
            <a:off x="7794585" y="5659882"/>
            <a:ext cx="4046316" cy="769441"/>
          </a:xfrm>
          <a:prstGeom prst="rect">
            <a:avLst/>
          </a:prstGeom>
          <a:noFill/>
        </p:spPr>
        <p:txBody>
          <a:bodyPr wrap="square" rtlCol="0">
            <a:spAutoFit/>
          </a:bodyPr>
          <a:lstStyle/>
          <a:p>
            <a:r>
              <a:rPr lang="en-US" sz="4400" b="1" dirty="0">
                <a:solidFill>
                  <a:schemeClr val="bg1"/>
                </a:solidFill>
                <a:effectLst>
                  <a:glow rad="127000">
                    <a:schemeClr val="tx1"/>
                  </a:glow>
                </a:effectLst>
              </a:rPr>
              <a:t>4-The Spirit</a:t>
            </a:r>
          </a:p>
        </p:txBody>
      </p:sp>
    </p:spTree>
    <p:extLst>
      <p:ext uri="{BB962C8B-B14F-4D97-AF65-F5344CB8AC3E}">
        <p14:creationId xmlns:p14="http://schemas.microsoft.com/office/powerpoint/2010/main" val="1129969389"/>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900" fill="hold"/>
                                        <p:tgtEl>
                                          <p:spTgt spid="6"/>
                                        </p:tgtEl>
                                        <p:attrNameLst>
                                          <p:attrName>ppt_x</p:attrName>
                                        </p:attrNameLst>
                                      </p:cBhvr>
                                      <p:tavLst>
                                        <p:tav tm="0">
                                          <p:val>
                                            <p:strVal val="1+#ppt_w/2"/>
                                          </p:val>
                                        </p:tav>
                                        <p:tav tm="100000">
                                          <p:val>
                                            <p:strVal val="#ppt_x"/>
                                          </p:val>
                                        </p:tav>
                                      </p:tavLst>
                                    </p:anim>
                                    <p:anim calcmode="lin" valueType="num">
                                      <p:cBhvr additive="base">
                                        <p:cTn id="8" dur="9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people posing for the camera&#10;&#10;Description automatically generated">
            <a:extLst>
              <a:ext uri="{FF2B5EF4-FFF2-40B4-BE49-F238E27FC236}">
                <a16:creationId xmlns:a16="http://schemas.microsoft.com/office/drawing/2014/main" id="{51B3455E-1934-42F3-8EC7-58E54BC133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6280486" y="634271"/>
            <a:ext cx="6435508" cy="6858000"/>
          </a:xfrm>
          <a:prstGeom prst="rect">
            <a:avLst/>
          </a:prstGeom>
        </p:spPr>
      </p:pic>
      <p:sp>
        <p:nvSpPr>
          <p:cNvPr id="2" name="Title 1">
            <a:extLst>
              <a:ext uri="{FF2B5EF4-FFF2-40B4-BE49-F238E27FC236}">
                <a16:creationId xmlns:a16="http://schemas.microsoft.com/office/drawing/2014/main" id="{84DFCC90-58D7-4FBE-AC26-DCF1E92BFB2B}"/>
              </a:ext>
            </a:extLst>
          </p:cNvPr>
          <p:cNvSpPr>
            <a:spLocks noGrp="1"/>
          </p:cNvSpPr>
          <p:nvPr>
            <p:ph type="title"/>
          </p:nvPr>
        </p:nvSpPr>
        <p:spPr/>
        <p:txBody>
          <a:bodyPr/>
          <a:lstStyle/>
          <a:p>
            <a:r>
              <a:rPr lang="en-US" u="sng" dirty="0"/>
              <a:t>Fulfillment</a:t>
            </a:r>
            <a:r>
              <a:rPr lang="en-US" dirty="0"/>
              <a:t> of the signs 10-16</a:t>
            </a:r>
          </a:p>
        </p:txBody>
      </p:sp>
      <p:sp>
        <p:nvSpPr>
          <p:cNvPr id="6" name="Speech Bubble: Rectangle 5">
            <a:extLst>
              <a:ext uri="{FF2B5EF4-FFF2-40B4-BE49-F238E27FC236}">
                <a16:creationId xmlns:a16="http://schemas.microsoft.com/office/drawing/2014/main" id="{D43D9AEA-A207-499E-B159-F9DCCF19565E}"/>
              </a:ext>
            </a:extLst>
          </p:cNvPr>
          <p:cNvSpPr/>
          <p:nvPr/>
        </p:nvSpPr>
        <p:spPr>
          <a:xfrm>
            <a:off x="246888" y="2360661"/>
            <a:ext cx="6973824" cy="2048256"/>
          </a:xfrm>
          <a:prstGeom prst="wedgeRectCallout">
            <a:avLst>
              <a:gd name="adj1" fmla="val 66929"/>
              <a:gd name="adj2" fmla="val 4288"/>
            </a:avLst>
          </a:prstGeom>
          <a:solidFill>
            <a:srgbClr val="C0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E61DDEDD-32CB-4109-AEC2-476E7F36DF6C}"/>
              </a:ext>
            </a:extLst>
          </p:cNvPr>
          <p:cNvSpPr>
            <a:spLocks noGrp="1"/>
          </p:cNvSpPr>
          <p:nvPr>
            <p:ph idx="1"/>
          </p:nvPr>
        </p:nvSpPr>
        <p:spPr>
          <a:xfrm>
            <a:off x="400834" y="1537854"/>
            <a:ext cx="9124166" cy="5050835"/>
          </a:xfrm>
        </p:spPr>
        <p:txBody>
          <a:bodyPr/>
          <a:lstStyle/>
          <a:p>
            <a:r>
              <a:rPr lang="en-US" baseline="30000" dirty="0"/>
              <a:t>11</a:t>
            </a:r>
            <a:r>
              <a:rPr lang="en-US" dirty="0"/>
              <a:t> And … the people said to one another, </a:t>
            </a:r>
            <a:endParaRPr lang="en-US" sz="1050" dirty="0"/>
          </a:p>
          <a:p>
            <a:endParaRPr lang="en-US" sz="1050" dirty="0"/>
          </a:p>
          <a:p>
            <a:r>
              <a:rPr lang="en-US" dirty="0"/>
              <a:t>"What has come over the son </a:t>
            </a:r>
            <a:br>
              <a:rPr lang="en-US" dirty="0"/>
            </a:br>
            <a:r>
              <a:rPr lang="en-US" dirty="0"/>
              <a:t>of Kish? Is Saul also among the </a:t>
            </a:r>
            <a:br>
              <a:rPr lang="en-US" dirty="0"/>
            </a:br>
            <a:r>
              <a:rPr lang="en-US" dirty="0"/>
              <a:t>prophets?</a:t>
            </a:r>
            <a:endParaRPr lang="en-US" sz="1050" dirty="0"/>
          </a:p>
          <a:p>
            <a:endParaRPr lang="en-US" sz="1050" dirty="0"/>
          </a:p>
          <a:p>
            <a:r>
              <a:rPr lang="en-US" dirty="0"/>
              <a:t>…. </a:t>
            </a:r>
            <a:r>
              <a:rPr lang="en-US" baseline="30000" dirty="0"/>
              <a:t>13</a:t>
            </a:r>
            <a:r>
              <a:rPr lang="en-US" dirty="0"/>
              <a:t> When he had finished </a:t>
            </a:r>
            <a:br>
              <a:rPr lang="en-US" dirty="0"/>
            </a:br>
            <a:r>
              <a:rPr lang="en-US" dirty="0"/>
              <a:t>prophesying, he came to the </a:t>
            </a:r>
            <a:br>
              <a:rPr lang="en-US" dirty="0"/>
            </a:br>
            <a:r>
              <a:rPr lang="en-US" dirty="0"/>
              <a:t>high place.</a:t>
            </a:r>
          </a:p>
          <a:p>
            <a:endParaRPr lang="en-US" dirty="0"/>
          </a:p>
        </p:txBody>
      </p:sp>
    </p:spTree>
    <p:extLst>
      <p:ext uri="{BB962C8B-B14F-4D97-AF65-F5344CB8AC3E}">
        <p14:creationId xmlns:p14="http://schemas.microsoft.com/office/powerpoint/2010/main" val="1658506913"/>
      </p:ext>
    </p:extLst>
  </p:cSld>
  <p:clrMapOvr>
    <a:masterClrMapping/>
  </p:clrMapOvr>
  <p:transition>
    <p:circl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erson looking at the camera&#10;&#10;Description automatically generated">
            <a:extLst>
              <a:ext uri="{FF2B5EF4-FFF2-40B4-BE49-F238E27FC236}">
                <a16:creationId xmlns:a16="http://schemas.microsoft.com/office/drawing/2014/main" id="{D335704F-A347-42BA-8708-36D9B04B88EB}"/>
              </a:ext>
            </a:extLst>
          </p:cNvPr>
          <p:cNvPicPr>
            <a:picLocks noChangeAspect="1"/>
          </p:cNvPicPr>
          <p:nvPr/>
        </p:nvPicPr>
        <p:blipFill rotWithShape="1">
          <a:blip r:embed="rId3">
            <a:extLst>
              <a:ext uri="{28A0092B-C50C-407E-A947-70E740481C1C}">
                <a14:useLocalDpi xmlns:a14="http://schemas.microsoft.com/office/drawing/2010/main" val="0"/>
              </a:ext>
            </a:extLst>
          </a:blip>
          <a:srcRect r="31039" b="43755"/>
          <a:stretch/>
        </p:blipFill>
        <p:spPr>
          <a:xfrm flipH="1">
            <a:off x="-1" y="1325563"/>
            <a:ext cx="6095999" cy="5532437"/>
          </a:xfrm>
          <a:prstGeom prst="rect">
            <a:avLst/>
          </a:prstGeom>
        </p:spPr>
      </p:pic>
      <p:sp>
        <p:nvSpPr>
          <p:cNvPr id="7" name="Speech Bubble: Rectangle 6">
            <a:extLst>
              <a:ext uri="{FF2B5EF4-FFF2-40B4-BE49-F238E27FC236}">
                <a16:creationId xmlns:a16="http://schemas.microsoft.com/office/drawing/2014/main" id="{1FBEDCA1-FBD4-4BF0-A1CD-5725D6247CD5}"/>
              </a:ext>
            </a:extLst>
          </p:cNvPr>
          <p:cNvSpPr/>
          <p:nvPr/>
        </p:nvSpPr>
        <p:spPr>
          <a:xfrm>
            <a:off x="3386667" y="2417686"/>
            <a:ext cx="4978400" cy="799647"/>
          </a:xfrm>
          <a:prstGeom prst="wedgeRectCallout">
            <a:avLst>
              <a:gd name="adj1" fmla="val -50765"/>
              <a:gd name="adj2" fmla="val 138537"/>
            </a:avLst>
          </a:prstGeom>
          <a:solidFill>
            <a:srgbClr val="C0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E721EFB9-8A6C-460E-B330-8AD2ECDE8B47}"/>
              </a:ext>
            </a:extLst>
          </p:cNvPr>
          <p:cNvPicPr>
            <a:picLocks noChangeAspect="1"/>
          </p:cNvPicPr>
          <p:nvPr/>
        </p:nvPicPr>
        <p:blipFill rotWithShape="1">
          <a:blip r:embed="rId4"/>
          <a:srcRect r="8580" b="43744"/>
          <a:stretch/>
        </p:blipFill>
        <p:spPr>
          <a:xfrm>
            <a:off x="7739213" y="2468486"/>
            <a:ext cx="4452787" cy="4389514"/>
          </a:xfrm>
          <a:prstGeom prst="rect">
            <a:avLst/>
          </a:prstGeom>
          <a:effectLst>
            <a:glow rad="1079500">
              <a:srgbClr val="84604B"/>
            </a:glow>
          </a:effectLst>
        </p:spPr>
      </p:pic>
      <p:sp>
        <p:nvSpPr>
          <p:cNvPr id="2" name="Title 1">
            <a:extLst>
              <a:ext uri="{FF2B5EF4-FFF2-40B4-BE49-F238E27FC236}">
                <a16:creationId xmlns:a16="http://schemas.microsoft.com/office/drawing/2014/main" id="{84DFCC90-58D7-4FBE-AC26-DCF1E92BFB2B}"/>
              </a:ext>
            </a:extLst>
          </p:cNvPr>
          <p:cNvSpPr>
            <a:spLocks noGrp="1"/>
          </p:cNvSpPr>
          <p:nvPr>
            <p:ph type="title"/>
          </p:nvPr>
        </p:nvSpPr>
        <p:spPr/>
        <p:txBody>
          <a:bodyPr/>
          <a:lstStyle/>
          <a:p>
            <a:r>
              <a:rPr lang="en-US" u="sng" dirty="0"/>
              <a:t>Fulfillment</a:t>
            </a:r>
            <a:r>
              <a:rPr lang="en-US" dirty="0"/>
              <a:t> of the signs 10-16</a:t>
            </a:r>
          </a:p>
        </p:txBody>
      </p:sp>
      <p:sp>
        <p:nvSpPr>
          <p:cNvPr id="8" name="Speech Bubble: Rectangle 7">
            <a:extLst>
              <a:ext uri="{FF2B5EF4-FFF2-40B4-BE49-F238E27FC236}">
                <a16:creationId xmlns:a16="http://schemas.microsoft.com/office/drawing/2014/main" id="{80E09426-400F-4E52-BAC2-65AF7F9DBD55}"/>
              </a:ext>
            </a:extLst>
          </p:cNvPr>
          <p:cNvSpPr/>
          <p:nvPr/>
        </p:nvSpPr>
        <p:spPr>
          <a:xfrm>
            <a:off x="3217333" y="4263419"/>
            <a:ext cx="5435600" cy="2325270"/>
          </a:xfrm>
          <a:prstGeom prst="wedgeRectCallout">
            <a:avLst>
              <a:gd name="adj1" fmla="val 61029"/>
              <a:gd name="adj2" fmla="val -33326"/>
            </a:avLst>
          </a:prstGeom>
          <a:solidFill>
            <a:srgbClr val="C0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E61DDEDD-32CB-4109-AEC2-476E7F36DF6C}"/>
              </a:ext>
            </a:extLst>
          </p:cNvPr>
          <p:cNvSpPr>
            <a:spLocks noGrp="1"/>
          </p:cNvSpPr>
          <p:nvPr>
            <p:ph idx="1"/>
          </p:nvPr>
        </p:nvSpPr>
        <p:spPr>
          <a:xfrm>
            <a:off x="400834" y="1537854"/>
            <a:ext cx="11096222" cy="5050835"/>
          </a:xfrm>
        </p:spPr>
        <p:txBody>
          <a:bodyPr/>
          <a:lstStyle/>
          <a:p>
            <a:pPr algn="ctr"/>
            <a:r>
              <a:rPr lang="en-US" dirty="0"/>
              <a:t> </a:t>
            </a:r>
            <a:r>
              <a:rPr lang="en-US" baseline="30000" dirty="0"/>
              <a:t>14</a:t>
            </a:r>
            <a:r>
              <a:rPr lang="en-US" dirty="0"/>
              <a:t> Saul's uncle said to him and to his servant, </a:t>
            </a:r>
            <a:endParaRPr lang="en-US" sz="1050" dirty="0"/>
          </a:p>
          <a:p>
            <a:pPr algn="ctr"/>
            <a:endParaRPr lang="en-US" sz="1050" dirty="0"/>
          </a:p>
          <a:p>
            <a:pPr algn="ctr"/>
            <a:r>
              <a:rPr lang="en-US" dirty="0"/>
              <a:t>"Where did you go?" </a:t>
            </a:r>
            <a:endParaRPr lang="en-US" sz="1050" dirty="0"/>
          </a:p>
          <a:p>
            <a:pPr algn="ctr"/>
            <a:endParaRPr lang="en-US" sz="1050" dirty="0"/>
          </a:p>
          <a:p>
            <a:pPr algn="ctr"/>
            <a:r>
              <a:rPr lang="en-US" dirty="0"/>
              <a:t>And he said,</a:t>
            </a:r>
            <a:endParaRPr lang="en-US" sz="300" dirty="0"/>
          </a:p>
          <a:p>
            <a:pPr algn="ctr"/>
            <a:endParaRPr lang="en-US" sz="300" dirty="0"/>
          </a:p>
          <a:p>
            <a:pPr algn="ctr"/>
            <a:r>
              <a:rPr lang="en-US" dirty="0"/>
              <a:t>"To seek the donkeys. </a:t>
            </a:r>
            <a:br>
              <a:rPr lang="en-US" dirty="0"/>
            </a:br>
            <a:r>
              <a:rPr lang="en-US" dirty="0"/>
              <a:t>And when we saw they </a:t>
            </a:r>
            <a:br>
              <a:rPr lang="en-US" dirty="0"/>
            </a:br>
            <a:r>
              <a:rPr lang="en-US" dirty="0"/>
              <a:t>were not to be found, </a:t>
            </a:r>
            <a:br>
              <a:rPr lang="en-US" dirty="0"/>
            </a:br>
            <a:r>
              <a:rPr lang="en-US" dirty="0"/>
              <a:t>we went to Samuel.“ </a:t>
            </a:r>
          </a:p>
          <a:p>
            <a:pPr algn="ctr"/>
            <a:endParaRPr lang="en-US" dirty="0"/>
          </a:p>
          <a:p>
            <a:pPr algn="ctr"/>
            <a:r>
              <a:rPr lang="en-US" dirty="0"/>
              <a:t> </a:t>
            </a:r>
          </a:p>
        </p:txBody>
      </p:sp>
    </p:spTree>
    <p:extLst>
      <p:ext uri="{BB962C8B-B14F-4D97-AF65-F5344CB8AC3E}">
        <p14:creationId xmlns:p14="http://schemas.microsoft.com/office/powerpoint/2010/main" val="1946892080"/>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randombar(horizontal)">
                                      <p:cBhvr>
                                        <p:cTn id="7" dur="500"/>
                                        <p:tgtEl>
                                          <p:spTgt spid="3">
                                            <p:txEl>
                                              <p:pRg st="4" end="4"/>
                                            </p:txEl>
                                          </p:spTgt>
                                        </p:tgtEl>
                                      </p:cBhvr>
                                    </p:animEffect>
                                  </p:childTnLst>
                                </p:cTn>
                              </p:par>
                              <p:par>
                                <p:cTn id="8" presetID="14" presetClass="entr" presetSubtype="10" fill="hold" nodeType="withEffect">
                                  <p:stCondLst>
                                    <p:cond delay="0"/>
                                  </p:stCondLst>
                                  <p:childTnLst>
                                    <p:set>
                                      <p:cBhvr>
                                        <p:cTn id="9" dur="1" fill="hold">
                                          <p:stCondLst>
                                            <p:cond delay="0"/>
                                          </p:stCondLst>
                                        </p:cTn>
                                        <p:tgtEl>
                                          <p:spTgt spid="3">
                                            <p:txEl>
                                              <p:pRg st="6" end="6"/>
                                            </p:txEl>
                                          </p:spTgt>
                                        </p:tgtEl>
                                        <p:attrNameLst>
                                          <p:attrName>style.visibility</p:attrName>
                                        </p:attrNameLst>
                                      </p:cBhvr>
                                      <p:to>
                                        <p:strVal val="visible"/>
                                      </p:to>
                                    </p:set>
                                    <p:animEffect transition="in" filter="randombar(horizontal)">
                                      <p:cBhvr>
                                        <p:cTn id="10" dur="500"/>
                                        <p:tgtEl>
                                          <p:spTgt spid="3">
                                            <p:txEl>
                                              <p:pRg st="6" end="6"/>
                                            </p:txEl>
                                          </p:spTgt>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randombar(horizontal)">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erson looking at the camera&#10;&#10;Description automatically generated">
            <a:extLst>
              <a:ext uri="{FF2B5EF4-FFF2-40B4-BE49-F238E27FC236}">
                <a16:creationId xmlns:a16="http://schemas.microsoft.com/office/drawing/2014/main" id="{D335704F-A347-42BA-8708-36D9B04B88EB}"/>
              </a:ext>
            </a:extLst>
          </p:cNvPr>
          <p:cNvPicPr>
            <a:picLocks noChangeAspect="1"/>
          </p:cNvPicPr>
          <p:nvPr/>
        </p:nvPicPr>
        <p:blipFill rotWithShape="1">
          <a:blip r:embed="rId3">
            <a:extLst>
              <a:ext uri="{28A0092B-C50C-407E-A947-70E740481C1C}">
                <a14:useLocalDpi xmlns:a14="http://schemas.microsoft.com/office/drawing/2010/main" val="0"/>
              </a:ext>
            </a:extLst>
          </a:blip>
          <a:srcRect r="31039" b="43755"/>
          <a:stretch/>
        </p:blipFill>
        <p:spPr>
          <a:xfrm flipH="1">
            <a:off x="-1" y="1325563"/>
            <a:ext cx="6095999" cy="5532437"/>
          </a:xfrm>
          <a:prstGeom prst="rect">
            <a:avLst/>
          </a:prstGeom>
        </p:spPr>
      </p:pic>
      <p:sp>
        <p:nvSpPr>
          <p:cNvPr id="7" name="Speech Bubble: Rectangle 6">
            <a:extLst>
              <a:ext uri="{FF2B5EF4-FFF2-40B4-BE49-F238E27FC236}">
                <a16:creationId xmlns:a16="http://schemas.microsoft.com/office/drawing/2014/main" id="{1FBEDCA1-FBD4-4BF0-A1CD-5725D6247CD5}"/>
              </a:ext>
            </a:extLst>
          </p:cNvPr>
          <p:cNvSpPr/>
          <p:nvPr/>
        </p:nvSpPr>
        <p:spPr>
          <a:xfrm>
            <a:off x="3386667" y="2133600"/>
            <a:ext cx="4978400" cy="1295400"/>
          </a:xfrm>
          <a:prstGeom prst="wedgeRectCallout">
            <a:avLst>
              <a:gd name="adj1" fmla="val -50765"/>
              <a:gd name="adj2" fmla="val 138537"/>
            </a:avLst>
          </a:prstGeom>
          <a:solidFill>
            <a:srgbClr val="C0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E721EFB9-8A6C-460E-B330-8AD2ECDE8B47}"/>
              </a:ext>
            </a:extLst>
          </p:cNvPr>
          <p:cNvPicPr>
            <a:picLocks noChangeAspect="1"/>
          </p:cNvPicPr>
          <p:nvPr/>
        </p:nvPicPr>
        <p:blipFill rotWithShape="1">
          <a:blip r:embed="rId4"/>
          <a:srcRect r="8580" b="43744"/>
          <a:stretch/>
        </p:blipFill>
        <p:spPr>
          <a:xfrm>
            <a:off x="7739213" y="2468486"/>
            <a:ext cx="4452787" cy="4389514"/>
          </a:xfrm>
          <a:prstGeom prst="rect">
            <a:avLst/>
          </a:prstGeom>
          <a:effectLst>
            <a:glow rad="1079500">
              <a:srgbClr val="84604B"/>
            </a:glow>
          </a:effectLst>
        </p:spPr>
      </p:pic>
      <p:sp>
        <p:nvSpPr>
          <p:cNvPr id="2" name="Title 1">
            <a:extLst>
              <a:ext uri="{FF2B5EF4-FFF2-40B4-BE49-F238E27FC236}">
                <a16:creationId xmlns:a16="http://schemas.microsoft.com/office/drawing/2014/main" id="{84DFCC90-58D7-4FBE-AC26-DCF1E92BFB2B}"/>
              </a:ext>
            </a:extLst>
          </p:cNvPr>
          <p:cNvSpPr>
            <a:spLocks noGrp="1"/>
          </p:cNvSpPr>
          <p:nvPr>
            <p:ph type="title"/>
          </p:nvPr>
        </p:nvSpPr>
        <p:spPr/>
        <p:txBody>
          <a:bodyPr/>
          <a:lstStyle/>
          <a:p>
            <a:r>
              <a:rPr lang="en-US" u="sng" dirty="0"/>
              <a:t>Fulfillment</a:t>
            </a:r>
            <a:r>
              <a:rPr lang="en-US" dirty="0"/>
              <a:t> of the signs 10-16</a:t>
            </a:r>
          </a:p>
        </p:txBody>
      </p:sp>
      <p:sp>
        <p:nvSpPr>
          <p:cNvPr id="8" name="Speech Bubble: Rectangle 7">
            <a:extLst>
              <a:ext uri="{FF2B5EF4-FFF2-40B4-BE49-F238E27FC236}">
                <a16:creationId xmlns:a16="http://schemas.microsoft.com/office/drawing/2014/main" id="{80E09426-400F-4E52-BAC2-65AF7F9DBD55}"/>
              </a:ext>
            </a:extLst>
          </p:cNvPr>
          <p:cNvSpPr/>
          <p:nvPr/>
        </p:nvSpPr>
        <p:spPr>
          <a:xfrm>
            <a:off x="3505201" y="4754563"/>
            <a:ext cx="4978400" cy="1834126"/>
          </a:xfrm>
          <a:prstGeom prst="wedgeRectCallout">
            <a:avLst>
              <a:gd name="adj1" fmla="val 61029"/>
              <a:gd name="adj2" fmla="val -33326"/>
            </a:avLst>
          </a:prstGeom>
          <a:solidFill>
            <a:srgbClr val="C0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E61DDEDD-32CB-4109-AEC2-476E7F36DF6C}"/>
              </a:ext>
            </a:extLst>
          </p:cNvPr>
          <p:cNvSpPr>
            <a:spLocks noGrp="1"/>
          </p:cNvSpPr>
          <p:nvPr>
            <p:ph idx="1"/>
          </p:nvPr>
        </p:nvSpPr>
        <p:spPr>
          <a:xfrm>
            <a:off x="400834" y="1537854"/>
            <a:ext cx="11096222" cy="5050835"/>
          </a:xfrm>
        </p:spPr>
        <p:txBody>
          <a:bodyPr/>
          <a:lstStyle/>
          <a:p>
            <a:pPr algn="ctr"/>
            <a:r>
              <a:rPr lang="en-US" dirty="0"/>
              <a:t> </a:t>
            </a:r>
            <a:r>
              <a:rPr lang="en-US" baseline="30000" dirty="0"/>
              <a:t>15</a:t>
            </a:r>
            <a:r>
              <a:rPr lang="en-US" dirty="0"/>
              <a:t> And Saul's uncle said, </a:t>
            </a:r>
          </a:p>
          <a:p>
            <a:pPr algn="ctr"/>
            <a:r>
              <a:rPr lang="en-US" dirty="0"/>
              <a:t>"Please tell me what </a:t>
            </a:r>
            <a:br>
              <a:rPr lang="en-US" dirty="0"/>
            </a:br>
            <a:r>
              <a:rPr lang="en-US" dirty="0"/>
              <a:t>Samuel said to you.“</a:t>
            </a:r>
            <a:endParaRPr lang="en-US" sz="500" dirty="0"/>
          </a:p>
          <a:p>
            <a:pPr algn="ctr"/>
            <a:endParaRPr lang="en-US" sz="500" dirty="0"/>
          </a:p>
          <a:p>
            <a:r>
              <a:rPr lang="en-US" sz="3200" dirty="0"/>
              <a:t>					  </a:t>
            </a:r>
            <a:r>
              <a:rPr lang="en-US" dirty="0"/>
              <a:t>  </a:t>
            </a:r>
            <a:r>
              <a:rPr lang="en-US" baseline="30000" dirty="0"/>
              <a:t>16</a:t>
            </a:r>
            <a:r>
              <a:rPr lang="en-US" dirty="0"/>
              <a:t> And Saul said </a:t>
            </a:r>
            <a:br>
              <a:rPr lang="en-US" dirty="0"/>
            </a:br>
            <a:r>
              <a:rPr lang="en-US" dirty="0"/>
              <a:t>						to his uncle, </a:t>
            </a:r>
            <a:endParaRPr lang="en-US" sz="100" dirty="0"/>
          </a:p>
          <a:p>
            <a:pPr algn="ctr"/>
            <a:r>
              <a:rPr lang="en-US" dirty="0"/>
              <a:t>"He told us plainly </a:t>
            </a:r>
            <a:br>
              <a:rPr lang="en-US" dirty="0"/>
            </a:br>
            <a:r>
              <a:rPr lang="en-US" dirty="0"/>
              <a:t>that the donkeys had</a:t>
            </a:r>
            <a:br>
              <a:rPr lang="en-US" dirty="0"/>
            </a:br>
            <a:r>
              <a:rPr lang="en-US" dirty="0"/>
              <a:t> been found." </a:t>
            </a:r>
          </a:p>
          <a:p>
            <a:pPr algn="ctr"/>
            <a:endParaRPr lang="en-US" dirty="0"/>
          </a:p>
        </p:txBody>
      </p:sp>
    </p:spTree>
    <p:extLst>
      <p:ext uri="{BB962C8B-B14F-4D97-AF65-F5344CB8AC3E}">
        <p14:creationId xmlns:p14="http://schemas.microsoft.com/office/powerpoint/2010/main" val="3704250739"/>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randombar(horizontal)">
                                      <p:cBhvr>
                                        <p:cTn id="7" dur="500"/>
                                        <p:tgtEl>
                                          <p:spTgt spid="3">
                                            <p:txEl>
                                              <p:pRg st="3" end="3"/>
                                            </p:txEl>
                                          </p:spTgt>
                                        </p:tgtEl>
                                      </p:cBhvr>
                                    </p:animEffect>
                                  </p:childTnLst>
                                </p:cTn>
                              </p:par>
                              <p:par>
                                <p:cTn id="8" presetID="14" presetClass="entr" presetSubtype="10" fill="hold" nodeType="withEffect">
                                  <p:stCondLst>
                                    <p:cond delay="0"/>
                                  </p:stCondLst>
                                  <p:childTnLst>
                                    <p:set>
                                      <p:cBhvr>
                                        <p:cTn id="9" dur="1" fill="hold">
                                          <p:stCondLst>
                                            <p:cond delay="0"/>
                                          </p:stCondLst>
                                        </p:cTn>
                                        <p:tgtEl>
                                          <p:spTgt spid="3">
                                            <p:txEl>
                                              <p:pRg st="4" end="4"/>
                                            </p:txEl>
                                          </p:spTgt>
                                        </p:tgtEl>
                                        <p:attrNameLst>
                                          <p:attrName>style.visibility</p:attrName>
                                        </p:attrNameLst>
                                      </p:cBhvr>
                                      <p:to>
                                        <p:strVal val="visible"/>
                                      </p:to>
                                    </p:set>
                                    <p:animEffect transition="in" filter="randombar(horizontal)">
                                      <p:cBhvr>
                                        <p:cTn id="10" dur="500"/>
                                        <p:tgtEl>
                                          <p:spTgt spid="3">
                                            <p:txEl>
                                              <p:pRg st="4" end="4"/>
                                            </p:txEl>
                                          </p:spTgt>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randombar(horizontal)">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erson looking at the camera&#10;&#10;Description automatically generated">
            <a:extLst>
              <a:ext uri="{FF2B5EF4-FFF2-40B4-BE49-F238E27FC236}">
                <a16:creationId xmlns:a16="http://schemas.microsoft.com/office/drawing/2014/main" id="{D335704F-A347-42BA-8708-36D9B04B88EB}"/>
              </a:ext>
            </a:extLst>
          </p:cNvPr>
          <p:cNvPicPr>
            <a:picLocks noChangeAspect="1"/>
          </p:cNvPicPr>
          <p:nvPr/>
        </p:nvPicPr>
        <p:blipFill rotWithShape="1">
          <a:blip r:embed="rId3">
            <a:extLst>
              <a:ext uri="{28A0092B-C50C-407E-A947-70E740481C1C}">
                <a14:useLocalDpi xmlns:a14="http://schemas.microsoft.com/office/drawing/2010/main" val="0"/>
              </a:ext>
            </a:extLst>
          </a:blip>
          <a:srcRect r="31039" b="43755"/>
          <a:stretch/>
        </p:blipFill>
        <p:spPr>
          <a:xfrm flipH="1">
            <a:off x="-1" y="1325563"/>
            <a:ext cx="6095999" cy="5532437"/>
          </a:xfrm>
          <a:prstGeom prst="rect">
            <a:avLst/>
          </a:prstGeom>
        </p:spPr>
      </p:pic>
      <p:pic>
        <p:nvPicPr>
          <p:cNvPr id="4" name="Picture 3">
            <a:extLst>
              <a:ext uri="{FF2B5EF4-FFF2-40B4-BE49-F238E27FC236}">
                <a16:creationId xmlns:a16="http://schemas.microsoft.com/office/drawing/2014/main" id="{E721EFB9-8A6C-460E-B330-8AD2ECDE8B47}"/>
              </a:ext>
            </a:extLst>
          </p:cNvPr>
          <p:cNvPicPr>
            <a:picLocks noChangeAspect="1"/>
          </p:cNvPicPr>
          <p:nvPr/>
        </p:nvPicPr>
        <p:blipFill rotWithShape="1">
          <a:blip r:embed="rId4"/>
          <a:srcRect r="8580" b="43744"/>
          <a:stretch/>
        </p:blipFill>
        <p:spPr>
          <a:xfrm>
            <a:off x="7739213" y="2468486"/>
            <a:ext cx="4452787" cy="4389514"/>
          </a:xfrm>
          <a:prstGeom prst="rect">
            <a:avLst/>
          </a:prstGeom>
          <a:effectLst>
            <a:glow rad="1079500">
              <a:srgbClr val="84604B"/>
            </a:glow>
          </a:effectLst>
        </p:spPr>
      </p:pic>
      <p:sp>
        <p:nvSpPr>
          <p:cNvPr id="2" name="Title 1">
            <a:extLst>
              <a:ext uri="{FF2B5EF4-FFF2-40B4-BE49-F238E27FC236}">
                <a16:creationId xmlns:a16="http://schemas.microsoft.com/office/drawing/2014/main" id="{84DFCC90-58D7-4FBE-AC26-DCF1E92BFB2B}"/>
              </a:ext>
            </a:extLst>
          </p:cNvPr>
          <p:cNvSpPr>
            <a:spLocks noGrp="1"/>
          </p:cNvSpPr>
          <p:nvPr>
            <p:ph type="title"/>
          </p:nvPr>
        </p:nvSpPr>
        <p:spPr/>
        <p:txBody>
          <a:bodyPr/>
          <a:lstStyle/>
          <a:p>
            <a:r>
              <a:rPr lang="en-US" u="sng" dirty="0"/>
              <a:t>Fulfillment</a:t>
            </a:r>
            <a:r>
              <a:rPr lang="en-US" dirty="0"/>
              <a:t> of the signs 10-16</a:t>
            </a:r>
          </a:p>
        </p:txBody>
      </p:sp>
      <p:sp>
        <p:nvSpPr>
          <p:cNvPr id="3" name="Content Placeholder 2">
            <a:extLst>
              <a:ext uri="{FF2B5EF4-FFF2-40B4-BE49-F238E27FC236}">
                <a16:creationId xmlns:a16="http://schemas.microsoft.com/office/drawing/2014/main" id="{E61DDEDD-32CB-4109-AEC2-476E7F36DF6C}"/>
              </a:ext>
            </a:extLst>
          </p:cNvPr>
          <p:cNvSpPr>
            <a:spLocks noGrp="1"/>
          </p:cNvSpPr>
          <p:nvPr>
            <p:ph idx="1"/>
          </p:nvPr>
        </p:nvSpPr>
        <p:spPr>
          <a:xfrm>
            <a:off x="3149600" y="1537854"/>
            <a:ext cx="5892800" cy="5050835"/>
          </a:xfrm>
        </p:spPr>
        <p:txBody>
          <a:bodyPr/>
          <a:lstStyle/>
          <a:p>
            <a:pPr algn="ctr"/>
            <a:endParaRPr lang="en-US" dirty="0"/>
          </a:p>
          <a:p>
            <a:pPr algn="ctr"/>
            <a:r>
              <a:rPr lang="en-US" dirty="0"/>
              <a:t>But about the matter of the kingdom, of which Samuel had spoken, he did not tell him anything.</a:t>
            </a:r>
          </a:p>
          <a:p>
            <a:pPr algn="ctr"/>
            <a:endParaRPr lang="en-US" dirty="0"/>
          </a:p>
          <a:p>
            <a:pPr algn="ctr"/>
            <a:r>
              <a:rPr lang="en-US" dirty="0"/>
              <a:t>All preparing the way for…</a:t>
            </a:r>
          </a:p>
          <a:p>
            <a:pPr algn="ctr"/>
            <a:endParaRPr lang="en-US" b="0" dirty="0"/>
          </a:p>
          <a:p>
            <a:pPr algn="ctr"/>
            <a:r>
              <a:rPr lang="en-US" dirty="0"/>
              <a:t>	</a:t>
            </a:r>
          </a:p>
        </p:txBody>
      </p:sp>
    </p:spTree>
    <p:extLst>
      <p:ext uri="{BB962C8B-B14F-4D97-AF65-F5344CB8AC3E}">
        <p14:creationId xmlns:p14="http://schemas.microsoft.com/office/powerpoint/2010/main" val="3861097232"/>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randombar(horizontal)">
                                      <p:cBhvr>
                                        <p:cTn id="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DFCC90-58D7-4FBE-AC26-DCF1E92BFB2B}"/>
              </a:ext>
            </a:extLst>
          </p:cNvPr>
          <p:cNvSpPr>
            <a:spLocks noGrp="1"/>
          </p:cNvSpPr>
          <p:nvPr>
            <p:ph type="title"/>
          </p:nvPr>
        </p:nvSpPr>
        <p:spPr>
          <a:xfrm>
            <a:off x="0" y="0"/>
            <a:ext cx="12192000" cy="2092036"/>
          </a:xfrm>
        </p:spPr>
        <p:txBody>
          <a:bodyPr/>
          <a:lstStyle/>
          <a:p>
            <a:r>
              <a:rPr lang="en-US" dirty="0"/>
              <a:t>2-	The People’s </a:t>
            </a:r>
            <a:r>
              <a:rPr lang="en-US" u="sng" dirty="0">
                <a:effectLst>
                  <a:glow rad="127000">
                    <a:srgbClr val="C00000"/>
                  </a:glow>
                  <a:outerShdw blurRad="50800" dist="50800" dir="2700000" algn="ctr" rotWithShape="0">
                    <a:schemeClr val="tx1"/>
                  </a:outerShdw>
                </a:effectLst>
              </a:rPr>
              <a:t>Acce</a:t>
            </a:r>
            <a:r>
              <a:rPr lang="en-US" dirty="0">
                <a:effectLst>
                  <a:glow rad="127000">
                    <a:srgbClr val="C00000"/>
                  </a:glow>
                  <a:outerShdw blurRad="50800" dist="50800" dir="2700000" algn="ctr" rotWithShape="0">
                    <a:schemeClr val="tx1"/>
                  </a:outerShdw>
                </a:effectLst>
              </a:rPr>
              <a:t>p</a:t>
            </a:r>
            <a:r>
              <a:rPr lang="en-US" u="sng" dirty="0">
                <a:effectLst>
                  <a:glow rad="127000">
                    <a:srgbClr val="C00000"/>
                  </a:glow>
                  <a:outerShdw blurRad="50800" dist="50800" dir="2700000" algn="ctr" rotWithShape="0">
                    <a:schemeClr val="tx1"/>
                  </a:outerShdw>
                </a:effectLst>
              </a:rPr>
              <a:t>ted</a:t>
            </a:r>
            <a:r>
              <a:rPr lang="en-US" dirty="0"/>
              <a:t> Leader 10:17-25</a:t>
            </a:r>
          </a:p>
        </p:txBody>
      </p:sp>
      <p:sp>
        <p:nvSpPr>
          <p:cNvPr id="3" name="Content Placeholder 2">
            <a:extLst>
              <a:ext uri="{FF2B5EF4-FFF2-40B4-BE49-F238E27FC236}">
                <a16:creationId xmlns:a16="http://schemas.microsoft.com/office/drawing/2014/main" id="{E61DDEDD-32CB-4109-AEC2-476E7F36DF6C}"/>
              </a:ext>
            </a:extLst>
          </p:cNvPr>
          <p:cNvSpPr>
            <a:spLocks noGrp="1"/>
          </p:cNvSpPr>
          <p:nvPr>
            <p:ph idx="1"/>
          </p:nvPr>
        </p:nvSpPr>
        <p:spPr>
          <a:xfrm>
            <a:off x="400833" y="5608319"/>
            <a:ext cx="11473841" cy="980369"/>
          </a:xfrm>
        </p:spPr>
        <p:txBody>
          <a:bodyPr/>
          <a:lstStyle/>
          <a:p>
            <a:pPr algn="ctr">
              <a:tabLst>
                <a:tab pos="517525" algn="l"/>
              </a:tabLst>
            </a:pPr>
            <a:r>
              <a:rPr lang="en-US" dirty="0"/>
              <a:t>The People proclaim Saul is King</a:t>
            </a:r>
          </a:p>
        </p:txBody>
      </p:sp>
    </p:spTree>
    <p:extLst>
      <p:ext uri="{BB962C8B-B14F-4D97-AF65-F5344CB8AC3E}">
        <p14:creationId xmlns:p14="http://schemas.microsoft.com/office/powerpoint/2010/main" val="3457807771"/>
      </p:ext>
    </p:extLst>
  </p:cSld>
  <p:clrMapOvr>
    <a:masterClrMapping/>
  </p:clrMapOvr>
  <p:transition>
    <p:circl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D6670ED-29AE-4ED9-85FA-90963A0CB4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98144" y="662781"/>
            <a:ext cx="6992809" cy="7912732"/>
          </a:xfrm>
          <a:prstGeom prst="rect">
            <a:avLst/>
          </a:prstGeom>
        </p:spPr>
      </p:pic>
      <p:sp>
        <p:nvSpPr>
          <p:cNvPr id="5" name="Speech Bubble: Rectangle 4">
            <a:extLst>
              <a:ext uri="{FF2B5EF4-FFF2-40B4-BE49-F238E27FC236}">
                <a16:creationId xmlns:a16="http://schemas.microsoft.com/office/drawing/2014/main" id="{0E2AD981-85F2-4DA9-A536-84EC2A16ED7C}"/>
              </a:ext>
            </a:extLst>
          </p:cNvPr>
          <p:cNvSpPr/>
          <p:nvPr/>
        </p:nvSpPr>
        <p:spPr>
          <a:xfrm>
            <a:off x="237067" y="2861733"/>
            <a:ext cx="7636933" cy="3674534"/>
          </a:xfrm>
          <a:prstGeom prst="wedgeRectCallout">
            <a:avLst>
              <a:gd name="adj1" fmla="val 62162"/>
              <a:gd name="adj2" fmla="val -25031"/>
            </a:avLst>
          </a:prstGeom>
          <a:solidFill>
            <a:srgbClr val="C0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4DFCC90-58D7-4FBE-AC26-DCF1E92BFB2B}"/>
              </a:ext>
            </a:extLst>
          </p:cNvPr>
          <p:cNvSpPr>
            <a:spLocks noGrp="1"/>
          </p:cNvSpPr>
          <p:nvPr>
            <p:ph type="title"/>
          </p:nvPr>
        </p:nvSpPr>
        <p:spPr/>
        <p:txBody>
          <a:bodyPr/>
          <a:lstStyle/>
          <a:p>
            <a:r>
              <a:rPr lang="en-US" dirty="0">
                <a:effectLst>
                  <a:glow rad="127000">
                    <a:srgbClr val="C00000"/>
                  </a:glow>
                  <a:outerShdw blurRad="50800" dist="50800" dir="2700000" algn="ctr" rotWithShape="0">
                    <a:schemeClr val="tx1"/>
                  </a:outerShdw>
                </a:effectLst>
              </a:rPr>
              <a:t>You </a:t>
            </a:r>
            <a:r>
              <a:rPr lang="en-US" u="sng" dirty="0">
                <a:effectLst>
                  <a:glow rad="127000">
                    <a:srgbClr val="C00000"/>
                  </a:glow>
                  <a:outerShdw blurRad="50800" dist="50800" dir="2700000" algn="ctr" rotWithShape="0">
                    <a:schemeClr val="tx1"/>
                  </a:outerShdw>
                </a:effectLst>
              </a:rPr>
              <a:t>Asked</a:t>
            </a:r>
            <a:r>
              <a:rPr lang="en-US" dirty="0">
                <a:effectLst>
                  <a:glow rad="127000">
                    <a:srgbClr val="C00000"/>
                  </a:glow>
                  <a:outerShdw blurRad="50800" dist="50800" dir="2700000" algn="ctr" rotWithShape="0">
                    <a:schemeClr val="tx1"/>
                  </a:outerShdw>
                </a:effectLst>
              </a:rPr>
              <a:t> For It </a:t>
            </a:r>
            <a:r>
              <a:rPr lang="en-US" dirty="0"/>
              <a:t>10:17-19</a:t>
            </a:r>
          </a:p>
        </p:txBody>
      </p:sp>
      <p:sp>
        <p:nvSpPr>
          <p:cNvPr id="3" name="Content Placeholder 2">
            <a:extLst>
              <a:ext uri="{FF2B5EF4-FFF2-40B4-BE49-F238E27FC236}">
                <a16:creationId xmlns:a16="http://schemas.microsoft.com/office/drawing/2014/main" id="{E61DDEDD-32CB-4109-AEC2-476E7F36DF6C}"/>
              </a:ext>
            </a:extLst>
          </p:cNvPr>
          <p:cNvSpPr>
            <a:spLocks noGrp="1"/>
          </p:cNvSpPr>
          <p:nvPr>
            <p:ph idx="1"/>
          </p:nvPr>
        </p:nvSpPr>
        <p:spPr>
          <a:xfrm>
            <a:off x="400834" y="1537854"/>
            <a:ext cx="9962366" cy="4998413"/>
          </a:xfrm>
        </p:spPr>
        <p:txBody>
          <a:bodyPr/>
          <a:lstStyle/>
          <a:p>
            <a:r>
              <a:rPr lang="en-US" baseline="30000" dirty="0"/>
              <a:t>17</a:t>
            </a:r>
            <a:r>
              <a:rPr lang="en-US" dirty="0"/>
              <a:t> Now Samuel called the people together ….</a:t>
            </a:r>
            <a:br>
              <a:rPr lang="en-US" dirty="0"/>
            </a:br>
            <a:r>
              <a:rPr lang="en-US" baseline="30000" dirty="0"/>
              <a:t>18</a:t>
            </a:r>
            <a:r>
              <a:rPr lang="en-US" dirty="0"/>
              <a:t> And he said to the people of Israel,</a:t>
            </a:r>
            <a:br>
              <a:rPr lang="en-US" sz="1600" dirty="0"/>
            </a:br>
            <a:endParaRPr lang="en-US" sz="1600" dirty="0"/>
          </a:p>
          <a:p>
            <a:r>
              <a:rPr lang="en-US" dirty="0"/>
              <a:t>"Thus says the LORD, the God of </a:t>
            </a:r>
            <a:br>
              <a:rPr lang="en-US" dirty="0"/>
            </a:br>
            <a:r>
              <a:rPr lang="en-US" dirty="0"/>
              <a:t>Israel, 'I brought up Israel out of </a:t>
            </a:r>
            <a:br>
              <a:rPr lang="en-US" dirty="0"/>
            </a:br>
            <a:r>
              <a:rPr lang="en-US" dirty="0"/>
              <a:t>Egypt, and I delivered you …..’  </a:t>
            </a:r>
            <a:r>
              <a:rPr lang="en-US" baseline="30000" dirty="0"/>
              <a:t>19</a:t>
            </a:r>
            <a:br>
              <a:rPr lang="en-US" baseline="30000" dirty="0"/>
            </a:br>
            <a:r>
              <a:rPr lang="en-US" dirty="0"/>
              <a:t> But today </a:t>
            </a:r>
            <a:r>
              <a:rPr lang="en-US" dirty="0">
                <a:solidFill>
                  <a:schemeClr val="tx1"/>
                </a:solidFill>
                <a:effectLst>
                  <a:glow rad="254000">
                    <a:schemeClr val="bg1"/>
                  </a:glow>
                </a:effectLst>
              </a:rPr>
              <a:t>you have rejected your </a:t>
            </a:r>
            <a:br>
              <a:rPr lang="en-US" dirty="0">
                <a:solidFill>
                  <a:schemeClr val="tx1"/>
                </a:solidFill>
                <a:effectLst>
                  <a:glow rad="254000">
                    <a:schemeClr val="bg1"/>
                  </a:glow>
                </a:effectLst>
              </a:rPr>
            </a:br>
            <a:r>
              <a:rPr lang="en-US" dirty="0">
                <a:solidFill>
                  <a:schemeClr val="tx1"/>
                </a:solidFill>
                <a:effectLst>
                  <a:glow rad="254000">
                    <a:schemeClr val="bg1"/>
                  </a:glow>
                </a:effectLst>
              </a:rPr>
              <a:t>God</a:t>
            </a:r>
            <a:r>
              <a:rPr lang="en-US" dirty="0"/>
              <a:t>, who saves you from all your</a:t>
            </a:r>
            <a:br>
              <a:rPr lang="en-US" dirty="0"/>
            </a:br>
            <a:r>
              <a:rPr lang="en-US" dirty="0"/>
              <a:t>calamities and your distresses, </a:t>
            </a:r>
          </a:p>
        </p:txBody>
      </p:sp>
    </p:spTree>
    <p:extLst>
      <p:ext uri="{BB962C8B-B14F-4D97-AF65-F5344CB8AC3E}">
        <p14:creationId xmlns:p14="http://schemas.microsoft.com/office/powerpoint/2010/main" val="2710028708"/>
      </p:ext>
    </p:extLst>
  </p:cSld>
  <p:clrMapOvr>
    <a:masterClrMapping/>
  </p:clrMapOvr>
  <p:transition>
    <p:circl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DFCC90-58D7-4FBE-AC26-DCF1E92BFB2B}"/>
              </a:ext>
            </a:extLst>
          </p:cNvPr>
          <p:cNvSpPr>
            <a:spLocks noGrp="1"/>
          </p:cNvSpPr>
          <p:nvPr>
            <p:ph type="title"/>
          </p:nvPr>
        </p:nvSpPr>
        <p:spPr/>
        <p:txBody>
          <a:bodyPr/>
          <a:lstStyle/>
          <a:p>
            <a:r>
              <a:rPr lang="en-US" dirty="0"/>
              <a:t>An Anointed Leader</a:t>
            </a:r>
          </a:p>
        </p:txBody>
      </p:sp>
      <p:sp>
        <p:nvSpPr>
          <p:cNvPr id="6" name="Content Placeholder 5">
            <a:extLst>
              <a:ext uri="{FF2B5EF4-FFF2-40B4-BE49-F238E27FC236}">
                <a16:creationId xmlns:a16="http://schemas.microsoft.com/office/drawing/2014/main" id="{D2C08160-66D3-46C8-84B1-F4EF530843C9}"/>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804407652"/>
      </p:ext>
    </p:extLst>
  </p:cSld>
  <p:clrMapOvr>
    <a:masterClrMapping/>
  </p:clrMapOvr>
  <p:transition>
    <p:circl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D6670ED-29AE-4ED9-85FA-90963A0CB4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98144" y="662781"/>
            <a:ext cx="6992809" cy="7912732"/>
          </a:xfrm>
          <a:prstGeom prst="rect">
            <a:avLst/>
          </a:prstGeom>
        </p:spPr>
      </p:pic>
      <p:sp>
        <p:nvSpPr>
          <p:cNvPr id="5" name="Speech Bubble: Rectangle 4">
            <a:extLst>
              <a:ext uri="{FF2B5EF4-FFF2-40B4-BE49-F238E27FC236}">
                <a16:creationId xmlns:a16="http://schemas.microsoft.com/office/drawing/2014/main" id="{0E2AD981-85F2-4DA9-A536-84EC2A16ED7C}"/>
              </a:ext>
            </a:extLst>
          </p:cNvPr>
          <p:cNvSpPr/>
          <p:nvPr/>
        </p:nvSpPr>
        <p:spPr>
          <a:xfrm>
            <a:off x="237067" y="2641599"/>
            <a:ext cx="7636933" cy="3674534"/>
          </a:xfrm>
          <a:prstGeom prst="wedgeRectCallout">
            <a:avLst>
              <a:gd name="adj1" fmla="val 61940"/>
              <a:gd name="adj2" fmla="val -19501"/>
            </a:avLst>
          </a:prstGeom>
          <a:solidFill>
            <a:srgbClr val="C0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4DFCC90-58D7-4FBE-AC26-DCF1E92BFB2B}"/>
              </a:ext>
            </a:extLst>
          </p:cNvPr>
          <p:cNvSpPr>
            <a:spLocks noGrp="1"/>
          </p:cNvSpPr>
          <p:nvPr>
            <p:ph type="title"/>
          </p:nvPr>
        </p:nvSpPr>
        <p:spPr/>
        <p:txBody>
          <a:bodyPr/>
          <a:lstStyle/>
          <a:p>
            <a:r>
              <a:rPr lang="en-US" dirty="0"/>
              <a:t>You </a:t>
            </a:r>
            <a:r>
              <a:rPr lang="en-US" u="sng" dirty="0"/>
              <a:t>Asked</a:t>
            </a:r>
            <a:r>
              <a:rPr lang="en-US" dirty="0"/>
              <a:t> For It 10:17-19</a:t>
            </a:r>
          </a:p>
        </p:txBody>
      </p:sp>
      <p:sp>
        <p:nvSpPr>
          <p:cNvPr id="3" name="Content Placeholder 2">
            <a:extLst>
              <a:ext uri="{FF2B5EF4-FFF2-40B4-BE49-F238E27FC236}">
                <a16:creationId xmlns:a16="http://schemas.microsoft.com/office/drawing/2014/main" id="{E61DDEDD-32CB-4109-AEC2-476E7F36DF6C}"/>
              </a:ext>
            </a:extLst>
          </p:cNvPr>
          <p:cNvSpPr>
            <a:spLocks noGrp="1"/>
          </p:cNvSpPr>
          <p:nvPr>
            <p:ph idx="1"/>
          </p:nvPr>
        </p:nvSpPr>
        <p:spPr>
          <a:xfrm>
            <a:off x="400834" y="3064933"/>
            <a:ext cx="9962366" cy="3471334"/>
          </a:xfrm>
        </p:spPr>
        <p:txBody>
          <a:bodyPr/>
          <a:lstStyle/>
          <a:p>
            <a:r>
              <a:rPr lang="en-US" dirty="0"/>
              <a:t>and you have said to him, </a:t>
            </a:r>
            <a:r>
              <a:rPr lang="en-US" dirty="0">
                <a:solidFill>
                  <a:schemeClr val="tx1"/>
                </a:solidFill>
                <a:effectLst>
                  <a:glow rad="254000">
                    <a:schemeClr val="bg1"/>
                  </a:glow>
                </a:effectLst>
              </a:rPr>
              <a:t>'Set a</a:t>
            </a:r>
            <a:br>
              <a:rPr lang="en-US" dirty="0">
                <a:solidFill>
                  <a:schemeClr val="tx1"/>
                </a:solidFill>
                <a:effectLst>
                  <a:glow rad="254000">
                    <a:schemeClr val="bg1"/>
                  </a:glow>
                </a:effectLst>
              </a:rPr>
            </a:br>
            <a:r>
              <a:rPr lang="en-US" dirty="0">
                <a:solidFill>
                  <a:schemeClr val="tx1"/>
                </a:solidFill>
                <a:effectLst>
                  <a:glow rad="254000">
                    <a:schemeClr val="bg1"/>
                  </a:glow>
                </a:effectLst>
              </a:rPr>
              <a:t> king over us.'</a:t>
            </a:r>
            <a:r>
              <a:rPr lang="en-US" dirty="0"/>
              <a:t> Now therefore </a:t>
            </a:r>
            <a:br>
              <a:rPr lang="en-US" dirty="0"/>
            </a:br>
            <a:r>
              <a:rPr lang="en-US" dirty="0"/>
              <a:t>present yourselves before the </a:t>
            </a:r>
            <a:br>
              <a:rPr lang="en-US" dirty="0"/>
            </a:br>
            <a:r>
              <a:rPr lang="en-US" dirty="0"/>
              <a:t>LORD by your tribes and by your </a:t>
            </a:r>
            <a:br>
              <a:rPr lang="en-US" dirty="0"/>
            </a:br>
            <a:r>
              <a:rPr lang="en-US" dirty="0"/>
              <a:t>thousands."</a:t>
            </a:r>
          </a:p>
        </p:txBody>
      </p:sp>
    </p:spTree>
    <p:extLst>
      <p:ext uri="{BB962C8B-B14F-4D97-AF65-F5344CB8AC3E}">
        <p14:creationId xmlns:p14="http://schemas.microsoft.com/office/powerpoint/2010/main" val="2974650332"/>
      </p:ext>
    </p:extLst>
  </p:cSld>
  <p:clrMapOvr>
    <a:masterClrMapping/>
  </p:clrMapOvr>
  <p:transition>
    <p:circl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baseball, sitting, black, bat&#10;&#10;Description automatically generated">
            <a:extLst>
              <a:ext uri="{FF2B5EF4-FFF2-40B4-BE49-F238E27FC236}">
                <a16:creationId xmlns:a16="http://schemas.microsoft.com/office/drawing/2014/main" id="{3702FDAE-43B6-4863-AEF0-48A8372C28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5899919" y="565919"/>
            <a:ext cx="6858000" cy="5726162"/>
          </a:xfrm>
          <a:prstGeom prst="rect">
            <a:avLst/>
          </a:prstGeom>
          <a:effectLst>
            <a:glow rad="635000">
              <a:srgbClr val="513F2F"/>
            </a:glow>
          </a:effectLst>
        </p:spPr>
      </p:pic>
      <p:sp>
        <p:nvSpPr>
          <p:cNvPr id="2" name="Title 1">
            <a:extLst>
              <a:ext uri="{FF2B5EF4-FFF2-40B4-BE49-F238E27FC236}">
                <a16:creationId xmlns:a16="http://schemas.microsoft.com/office/drawing/2014/main" id="{84DFCC90-58D7-4FBE-AC26-DCF1E92BFB2B}"/>
              </a:ext>
            </a:extLst>
          </p:cNvPr>
          <p:cNvSpPr>
            <a:spLocks noGrp="1"/>
          </p:cNvSpPr>
          <p:nvPr>
            <p:ph type="title"/>
          </p:nvPr>
        </p:nvSpPr>
        <p:spPr/>
        <p:txBody>
          <a:bodyPr/>
          <a:lstStyle/>
          <a:p>
            <a:pPr>
              <a:tabLst>
                <a:tab pos="517525" algn="l"/>
              </a:tabLst>
            </a:pPr>
            <a:r>
              <a:rPr lang="en-US" dirty="0">
                <a:effectLst>
                  <a:glow rad="127000">
                    <a:srgbClr val="C00000"/>
                  </a:glow>
                  <a:outerShdw blurRad="50800" dist="50800" dir="2700000" algn="ctr" rotWithShape="0">
                    <a:schemeClr val="tx1"/>
                  </a:outerShdw>
                </a:effectLst>
              </a:rPr>
              <a:t>You </a:t>
            </a:r>
            <a:r>
              <a:rPr lang="en-US" u="sng" dirty="0">
                <a:effectLst>
                  <a:glow rad="127000">
                    <a:srgbClr val="C00000"/>
                  </a:glow>
                  <a:outerShdw blurRad="50800" dist="50800" dir="2700000" algn="ctr" rotWithShape="0">
                    <a:schemeClr val="tx1"/>
                  </a:outerShdw>
                </a:effectLst>
              </a:rPr>
              <a:t>Got</a:t>
            </a:r>
            <a:r>
              <a:rPr lang="en-US" dirty="0">
                <a:effectLst>
                  <a:glow rad="127000">
                    <a:srgbClr val="C00000"/>
                  </a:glow>
                  <a:outerShdw blurRad="50800" dist="50800" dir="2700000" algn="ctr" rotWithShape="0">
                    <a:schemeClr val="tx1"/>
                  </a:outerShdw>
                </a:effectLst>
              </a:rPr>
              <a:t> It </a:t>
            </a:r>
            <a:r>
              <a:rPr lang="en-US" dirty="0"/>
              <a:t>10:20-25</a:t>
            </a:r>
          </a:p>
        </p:txBody>
      </p:sp>
      <p:sp>
        <p:nvSpPr>
          <p:cNvPr id="3" name="Content Placeholder 2">
            <a:extLst>
              <a:ext uri="{FF2B5EF4-FFF2-40B4-BE49-F238E27FC236}">
                <a16:creationId xmlns:a16="http://schemas.microsoft.com/office/drawing/2014/main" id="{E61DDEDD-32CB-4109-AEC2-476E7F36DF6C}"/>
              </a:ext>
            </a:extLst>
          </p:cNvPr>
          <p:cNvSpPr>
            <a:spLocks noGrp="1"/>
          </p:cNvSpPr>
          <p:nvPr>
            <p:ph idx="1"/>
          </p:nvPr>
        </p:nvSpPr>
        <p:spPr>
          <a:xfrm>
            <a:off x="400834" y="1537854"/>
            <a:ext cx="8211538" cy="5050835"/>
          </a:xfrm>
        </p:spPr>
        <p:txBody>
          <a:bodyPr/>
          <a:lstStyle/>
          <a:p>
            <a:r>
              <a:rPr lang="en-US" baseline="30000" dirty="0"/>
              <a:t>20</a:t>
            </a:r>
            <a:r>
              <a:rPr lang="en-US" dirty="0"/>
              <a:t> Then Samuel brought all the tribes of Israel near, and … </a:t>
            </a:r>
            <a:r>
              <a:rPr lang="en-US" dirty="0">
                <a:effectLst>
                  <a:glow rad="127000">
                    <a:srgbClr val="C00000"/>
                  </a:glow>
                </a:effectLst>
              </a:rPr>
              <a:t>Saul the </a:t>
            </a:r>
            <a:br>
              <a:rPr lang="en-US" dirty="0">
                <a:effectLst>
                  <a:glow rad="127000">
                    <a:srgbClr val="C00000"/>
                  </a:glow>
                </a:effectLst>
              </a:rPr>
            </a:br>
            <a:r>
              <a:rPr lang="en-US" dirty="0">
                <a:effectLst>
                  <a:glow rad="127000">
                    <a:srgbClr val="C00000"/>
                  </a:glow>
                </a:effectLst>
              </a:rPr>
              <a:t>son of Kish was taken by lot</a:t>
            </a:r>
            <a:r>
              <a:rPr lang="en-US" dirty="0"/>
              <a:t>. But when they sought him, he could not be found.  </a:t>
            </a:r>
            <a:r>
              <a:rPr lang="en-US" baseline="30000" dirty="0"/>
              <a:t>22</a:t>
            </a:r>
            <a:r>
              <a:rPr lang="en-US" dirty="0"/>
              <a:t> So they inquired again of the LORD, "Is there a man still to come?" and the LORD said, "Behold, he has hidden himself among the baggage.“</a:t>
            </a:r>
          </a:p>
        </p:txBody>
      </p:sp>
    </p:spTree>
    <p:extLst>
      <p:ext uri="{BB962C8B-B14F-4D97-AF65-F5344CB8AC3E}">
        <p14:creationId xmlns:p14="http://schemas.microsoft.com/office/powerpoint/2010/main" val="680382597"/>
      </p:ext>
    </p:extLst>
  </p:cSld>
  <p:clrMapOvr>
    <a:masterClrMapping/>
  </p:clrMapOvr>
  <p:transition>
    <p:circl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DFCC90-58D7-4FBE-AC26-DCF1E92BFB2B}"/>
              </a:ext>
            </a:extLst>
          </p:cNvPr>
          <p:cNvSpPr>
            <a:spLocks noGrp="1"/>
          </p:cNvSpPr>
          <p:nvPr>
            <p:ph type="title"/>
          </p:nvPr>
        </p:nvSpPr>
        <p:spPr/>
        <p:txBody>
          <a:bodyPr/>
          <a:lstStyle/>
          <a:p>
            <a:pPr>
              <a:tabLst>
                <a:tab pos="517525" algn="l"/>
              </a:tabLst>
            </a:pPr>
            <a:r>
              <a:rPr lang="en-US" dirty="0"/>
              <a:t>You </a:t>
            </a:r>
            <a:r>
              <a:rPr lang="en-US" u="sng" dirty="0"/>
              <a:t>Got</a:t>
            </a:r>
            <a:r>
              <a:rPr lang="en-US" dirty="0"/>
              <a:t> It 10:20-25</a:t>
            </a:r>
          </a:p>
        </p:txBody>
      </p:sp>
      <p:sp>
        <p:nvSpPr>
          <p:cNvPr id="3" name="Content Placeholder 2">
            <a:extLst>
              <a:ext uri="{FF2B5EF4-FFF2-40B4-BE49-F238E27FC236}">
                <a16:creationId xmlns:a16="http://schemas.microsoft.com/office/drawing/2014/main" id="{E61DDEDD-32CB-4109-AEC2-476E7F36DF6C}"/>
              </a:ext>
            </a:extLst>
          </p:cNvPr>
          <p:cNvSpPr>
            <a:spLocks noGrp="1"/>
          </p:cNvSpPr>
          <p:nvPr>
            <p:ph idx="1"/>
          </p:nvPr>
        </p:nvSpPr>
        <p:spPr>
          <a:xfrm>
            <a:off x="400834" y="1537854"/>
            <a:ext cx="8211538" cy="5050835"/>
          </a:xfrm>
        </p:spPr>
        <p:txBody>
          <a:bodyPr/>
          <a:lstStyle/>
          <a:p>
            <a:r>
              <a:rPr lang="en-US" dirty="0"/>
              <a:t> </a:t>
            </a:r>
            <a:r>
              <a:rPr lang="en-US" baseline="30000" dirty="0"/>
              <a:t>23</a:t>
            </a:r>
            <a:r>
              <a:rPr lang="en-US" dirty="0"/>
              <a:t> Then they ran and took him from there. And when he stood among the people, </a:t>
            </a:r>
            <a:r>
              <a:rPr lang="en-US" dirty="0">
                <a:effectLst>
                  <a:glow rad="127000">
                    <a:srgbClr val="C00000"/>
                  </a:glow>
                </a:effectLst>
              </a:rPr>
              <a:t>he was taller than any of the people</a:t>
            </a:r>
            <a:r>
              <a:rPr lang="en-US" dirty="0"/>
              <a:t> from his shoulders upward. </a:t>
            </a:r>
            <a:br>
              <a:rPr lang="en-US" dirty="0"/>
            </a:br>
            <a:endParaRPr lang="en-US" dirty="0"/>
          </a:p>
        </p:txBody>
      </p:sp>
      <p:pic>
        <p:nvPicPr>
          <p:cNvPr id="6" name="Picture 5">
            <a:extLst>
              <a:ext uri="{FF2B5EF4-FFF2-40B4-BE49-F238E27FC236}">
                <a16:creationId xmlns:a16="http://schemas.microsoft.com/office/drawing/2014/main" id="{F18000AD-6F9E-4F71-A18C-F4742139D70B}"/>
              </a:ext>
            </a:extLst>
          </p:cNvPr>
          <p:cNvPicPr>
            <a:picLocks noChangeAspect="1"/>
          </p:cNvPicPr>
          <p:nvPr/>
        </p:nvPicPr>
        <p:blipFill>
          <a:blip r:embed="rId3"/>
          <a:stretch>
            <a:fillRect/>
          </a:stretch>
        </p:blipFill>
        <p:spPr>
          <a:xfrm>
            <a:off x="8370666" y="1112198"/>
            <a:ext cx="4055050" cy="6496050"/>
          </a:xfrm>
          <a:prstGeom prst="rect">
            <a:avLst/>
          </a:prstGeom>
          <a:effectLst>
            <a:glow rad="635000">
              <a:srgbClr val="645131"/>
            </a:glow>
          </a:effectLst>
        </p:spPr>
      </p:pic>
      <p:sp>
        <p:nvSpPr>
          <p:cNvPr id="4" name="TextBox 3">
            <a:extLst>
              <a:ext uri="{FF2B5EF4-FFF2-40B4-BE49-F238E27FC236}">
                <a16:creationId xmlns:a16="http://schemas.microsoft.com/office/drawing/2014/main" id="{59F21531-4A86-4F88-8D4D-32FFDDB91E70}"/>
              </a:ext>
            </a:extLst>
          </p:cNvPr>
          <p:cNvSpPr txBox="1"/>
          <p:nvPr/>
        </p:nvSpPr>
        <p:spPr>
          <a:xfrm>
            <a:off x="582564" y="4966203"/>
            <a:ext cx="9936480" cy="769441"/>
          </a:xfrm>
          <a:prstGeom prst="rect">
            <a:avLst/>
          </a:prstGeom>
          <a:noFill/>
        </p:spPr>
        <p:txBody>
          <a:bodyPr wrap="square" rtlCol="0">
            <a:spAutoFit/>
          </a:bodyPr>
          <a:lstStyle/>
          <a:p>
            <a:r>
              <a:rPr lang="en-US" sz="4400" b="1" dirty="0">
                <a:solidFill>
                  <a:schemeClr val="bg1"/>
                </a:solidFill>
                <a:effectLst>
                  <a:glow rad="127000">
                    <a:schemeClr val="tx1"/>
                  </a:glow>
                </a:effectLst>
              </a:rPr>
              <a:t>HE WAS EXACTLY WHAT THEY WANTED!</a:t>
            </a:r>
          </a:p>
        </p:txBody>
      </p:sp>
    </p:spTree>
    <p:extLst>
      <p:ext uri="{BB962C8B-B14F-4D97-AF65-F5344CB8AC3E}">
        <p14:creationId xmlns:p14="http://schemas.microsoft.com/office/powerpoint/2010/main" val="1020128999"/>
      </p:ext>
    </p:extLst>
  </p:cSld>
  <p:clrMapOvr>
    <a:masterClrMapping/>
  </p:clrMapOvr>
  <p:transition>
    <p:circl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01A00AD-6892-4D8B-B67E-E39D69F8F7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98144" y="662781"/>
            <a:ext cx="6992809" cy="7912732"/>
          </a:xfrm>
          <a:prstGeom prst="rect">
            <a:avLst/>
          </a:prstGeom>
        </p:spPr>
      </p:pic>
      <p:sp>
        <p:nvSpPr>
          <p:cNvPr id="2" name="Title 1">
            <a:extLst>
              <a:ext uri="{FF2B5EF4-FFF2-40B4-BE49-F238E27FC236}">
                <a16:creationId xmlns:a16="http://schemas.microsoft.com/office/drawing/2014/main" id="{84DFCC90-58D7-4FBE-AC26-DCF1E92BFB2B}"/>
              </a:ext>
            </a:extLst>
          </p:cNvPr>
          <p:cNvSpPr>
            <a:spLocks noGrp="1"/>
          </p:cNvSpPr>
          <p:nvPr>
            <p:ph type="title"/>
          </p:nvPr>
        </p:nvSpPr>
        <p:spPr/>
        <p:txBody>
          <a:bodyPr/>
          <a:lstStyle/>
          <a:p>
            <a:pPr>
              <a:tabLst>
                <a:tab pos="517525" algn="l"/>
              </a:tabLst>
            </a:pPr>
            <a:r>
              <a:rPr lang="en-US" dirty="0"/>
              <a:t>You </a:t>
            </a:r>
            <a:r>
              <a:rPr lang="en-US" u="sng" dirty="0"/>
              <a:t>Got</a:t>
            </a:r>
            <a:r>
              <a:rPr lang="en-US" dirty="0"/>
              <a:t> It 10:20-25</a:t>
            </a:r>
          </a:p>
        </p:txBody>
      </p:sp>
      <p:sp>
        <p:nvSpPr>
          <p:cNvPr id="7" name="Speech Bubble: Rectangle 6">
            <a:extLst>
              <a:ext uri="{FF2B5EF4-FFF2-40B4-BE49-F238E27FC236}">
                <a16:creationId xmlns:a16="http://schemas.microsoft.com/office/drawing/2014/main" id="{8C7CA36D-6200-4BB6-B56D-4C4839FC976B}"/>
              </a:ext>
            </a:extLst>
          </p:cNvPr>
          <p:cNvSpPr/>
          <p:nvPr/>
        </p:nvSpPr>
        <p:spPr>
          <a:xfrm>
            <a:off x="237067" y="2254103"/>
            <a:ext cx="7716086" cy="2424224"/>
          </a:xfrm>
          <a:prstGeom prst="wedgeRectCallout">
            <a:avLst>
              <a:gd name="adj1" fmla="val 59460"/>
              <a:gd name="adj2" fmla="val 16464"/>
            </a:avLst>
          </a:prstGeom>
          <a:solidFill>
            <a:srgbClr val="C0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E61DDEDD-32CB-4109-AEC2-476E7F36DF6C}"/>
              </a:ext>
            </a:extLst>
          </p:cNvPr>
          <p:cNvSpPr>
            <a:spLocks noGrp="1"/>
          </p:cNvSpPr>
          <p:nvPr>
            <p:ph idx="1"/>
          </p:nvPr>
        </p:nvSpPr>
        <p:spPr>
          <a:xfrm>
            <a:off x="400834" y="1537854"/>
            <a:ext cx="7913826" cy="5050835"/>
          </a:xfrm>
        </p:spPr>
        <p:txBody>
          <a:bodyPr/>
          <a:lstStyle/>
          <a:p>
            <a:r>
              <a:rPr lang="en-US" baseline="30000" dirty="0"/>
              <a:t>24</a:t>
            </a:r>
            <a:r>
              <a:rPr lang="en-US" dirty="0"/>
              <a:t> And Samuel said to all the people,</a:t>
            </a:r>
            <a:br>
              <a:rPr lang="en-US" dirty="0"/>
            </a:br>
            <a:br>
              <a:rPr lang="en-US" dirty="0"/>
            </a:br>
            <a:r>
              <a:rPr lang="en-US" dirty="0"/>
              <a:t>"Do you see him whom the LORD has chosen? There is none like him among all the people." </a:t>
            </a:r>
          </a:p>
          <a:p>
            <a:endParaRPr lang="en-US" dirty="0"/>
          </a:p>
        </p:txBody>
      </p:sp>
      <p:sp>
        <p:nvSpPr>
          <p:cNvPr id="6" name="TextBox 5">
            <a:extLst>
              <a:ext uri="{FF2B5EF4-FFF2-40B4-BE49-F238E27FC236}">
                <a16:creationId xmlns:a16="http://schemas.microsoft.com/office/drawing/2014/main" id="{3E642122-6881-4D17-B5A3-95B391605450}"/>
              </a:ext>
            </a:extLst>
          </p:cNvPr>
          <p:cNvSpPr txBox="1"/>
          <p:nvPr/>
        </p:nvSpPr>
        <p:spPr>
          <a:xfrm>
            <a:off x="582564" y="4966203"/>
            <a:ext cx="9936480" cy="769441"/>
          </a:xfrm>
          <a:prstGeom prst="rect">
            <a:avLst/>
          </a:prstGeom>
          <a:noFill/>
        </p:spPr>
        <p:txBody>
          <a:bodyPr wrap="square" rtlCol="0">
            <a:spAutoFit/>
          </a:bodyPr>
          <a:lstStyle/>
          <a:p>
            <a:r>
              <a:rPr lang="en-US" sz="4400" b="1" dirty="0">
                <a:solidFill>
                  <a:schemeClr val="bg1"/>
                </a:solidFill>
                <a:effectLst>
                  <a:glow rad="127000">
                    <a:schemeClr val="tx1"/>
                  </a:glow>
                </a:effectLst>
              </a:rPr>
              <a:t>HE WAS EXACTLY WHAT THEY WANTED!</a:t>
            </a:r>
          </a:p>
        </p:txBody>
      </p:sp>
    </p:spTree>
    <p:extLst>
      <p:ext uri="{BB962C8B-B14F-4D97-AF65-F5344CB8AC3E}">
        <p14:creationId xmlns:p14="http://schemas.microsoft.com/office/powerpoint/2010/main" val="2267848454"/>
      </p:ext>
    </p:extLst>
  </p:cSld>
  <p:clrMapOvr>
    <a:masterClrMapping/>
  </p:clrMapOvr>
  <p:transition>
    <p:circl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oup of people posing for the camera&#10;&#10;Description automatically generated">
            <a:extLst>
              <a:ext uri="{FF2B5EF4-FFF2-40B4-BE49-F238E27FC236}">
                <a16:creationId xmlns:a16="http://schemas.microsoft.com/office/drawing/2014/main" id="{3A8239DB-E02F-404A-8761-7F2B56DD72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6727052" y="-469767"/>
            <a:ext cx="8507553" cy="9066075"/>
          </a:xfrm>
          <a:prstGeom prst="rect">
            <a:avLst/>
          </a:prstGeom>
        </p:spPr>
      </p:pic>
      <p:sp>
        <p:nvSpPr>
          <p:cNvPr id="2" name="Title 1">
            <a:extLst>
              <a:ext uri="{FF2B5EF4-FFF2-40B4-BE49-F238E27FC236}">
                <a16:creationId xmlns:a16="http://schemas.microsoft.com/office/drawing/2014/main" id="{84DFCC90-58D7-4FBE-AC26-DCF1E92BFB2B}"/>
              </a:ext>
            </a:extLst>
          </p:cNvPr>
          <p:cNvSpPr>
            <a:spLocks noGrp="1"/>
          </p:cNvSpPr>
          <p:nvPr>
            <p:ph type="title"/>
          </p:nvPr>
        </p:nvSpPr>
        <p:spPr/>
        <p:txBody>
          <a:bodyPr/>
          <a:lstStyle/>
          <a:p>
            <a:pPr>
              <a:tabLst>
                <a:tab pos="517525" algn="l"/>
              </a:tabLst>
            </a:pPr>
            <a:r>
              <a:rPr lang="en-US" dirty="0"/>
              <a:t>You </a:t>
            </a:r>
            <a:r>
              <a:rPr lang="en-US" u="sng" dirty="0"/>
              <a:t>Got</a:t>
            </a:r>
            <a:r>
              <a:rPr lang="en-US" dirty="0"/>
              <a:t> It 10:20-25</a:t>
            </a:r>
          </a:p>
        </p:txBody>
      </p:sp>
      <p:sp>
        <p:nvSpPr>
          <p:cNvPr id="7" name="Speech Bubble: Rectangle 6">
            <a:extLst>
              <a:ext uri="{FF2B5EF4-FFF2-40B4-BE49-F238E27FC236}">
                <a16:creationId xmlns:a16="http://schemas.microsoft.com/office/drawing/2014/main" id="{4DC5D48E-BDC4-4C67-BFC3-06946B0C898A}"/>
              </a:ext>
            </a:extLst>
          </p:cNvPr>
          <p:cNvSpPr/>
          <p:nvPr/>
        </p:nvSpPr>
        <p:spPr>
          <a:xfrm>
            <a:off x="1148316" y="2083981"/>
            <a:ext cx="4947684" cy="829340"/>
          </a:xfrm>
          <a:prstGeom prst="wedgeRectCallout">
            <a:avLst>
              <a:gd name="adj1" fmla="val 91166"/>
              <a:gd name="adj2" fmla="val 18960"/>
            </a:avLst>
          </a:prstGeom>
          <a:solidFill>
            <a:srgbClr val="C0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E61DDEDD-32CB-4109-AEC2-476E7F36DF6C}"/>
              </a:ext>
            </a:extLst>
          </p:cNvPr>
          <p:cNvSpPr>
            <a:spLocks noGrp="1"/>
          </p:cNvSpPr>
          <p:nvPr>
            <p:ph idx="1"/>
          </p:nvPr>
        </p:nvSpPr>
        <p:spPr>
          <a:xfrm>
            <a:off x="400834" y="1537854"/>
            <a:ext cx="7531054" cy="5050835"/>
          </a:xfrm>
        </p:spPr>
        <p:txBody>
          <a:bodyPr/>
          <a:lstStyle/>
          <a:p>
            <a:r>
              <a:rPr lang="en-US" dirty="0"/>
              <a:t>And all the people shouted, </a:t>
            </a:r>
          </a:p>
          <a:p>
            <a:r>
              <a:rPr lang="en-US" dirty="0"/>
              <a:t>	"Long live the king!“</a:t>
            </a:r>
          </a:p>
          <a:p>
            <a:r>
              <a:rPr lang="en-US" dirty="0"/>
              <a:t> </a:t>
            </a:r>
            <a:r>
              <a:rPr lang="en-US" baseline="30000" dirty="0"/>
              <a:t>25</a:t>
            </a:r>
            <a:r>
              <a:rPr lang="en-US" dirty="0"/>
              <a:t> Then Samuel told the people the rights and duties of the king-ship, and he wrote them in a book and laid it up before the LORD. Then Samuel sent all the people away, each one to his home.</a:t>
            </a:r>
          </a:p>
        </p:txBody>
      </p:sp>
    </p:spTree>
    <p:extLst>
      <p:ext uri="{BB962C8B-B14F-4D97-AF65-F5344CB8AC3E}">
        <p14:creationId xmlns:p14="http://schemas.microsoft.com/office/powerpoint/2010/main" val="3261089077"/>
      </p:ext>
    </p:extLst>
  </p:cSld>
  <p:clrMapOvr>
    <a:masterClrMapping/>
  </p:clrMapOvr>
  <p:transition>
    <p:circl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DFCC90-58D7-4FBE-AC26-DCF1E92BFB2B}"/>
              </a:ext>
            </a:extLst>
          </p:cNvPr>
          <p:cNvSpPr>
            <a:spLocks noGrp="1"/>
          </p:cNvSpPr>
          <p:nvPr>
            <p:ph type="title"/>
          </p:nvPr>
        </p:nvSpPr>
        <p:spPr/>
        <p:txBody>
          <a:bodyPr/>
          <a:lstStyle/>
          <a:p>
            <a:pPr>
              <a:tabLst>
                <a:tab pos="517525" algn="l"/>
              </a:tabLst>
            </a:pPr>
            <a:r>
              <a:rPr lang="en-US" dirty="0"/>
              <a:t>Saul Kept </a:t>
            </a:r>
            <a:r>
              <a:rPr lang="en-US" u="sng" dirty="0">
                <a:effectLst>
                  <a:glow rad="127000">
                    <a:srgbClr val="C00000"/>
                  </a:glow>
                  <a:outerShdw blurRad="50800" dist="50800" dir="2700000" algn="ctr" rotWithShape="0">
                    <a:schemeClr val="tx1"/>
                  </a:outerShdw>
                </a:effectLst>
              </a:rPr>
              <a:t>Silent</a:t>
            </a:r>
            <a:r>
              <a:rPr lang="en-US" dirty="0"/>
              <a:t> 10:26-27</a:t>
            </a:r>
          </a:p>
        </p:txBody>
      </p:sp>
      <p:sp>
        <p:nvSpPr>
          <p:cNvPr id="3" name="Content Placeholder 2">
            <a:extLst>
              <a:ext uri="{FF2B5EF4-FFF2-40B4-BE49-F238E27FC236}">
                <a16:creationId xmlns:a16="http://schemas.microsoft.com/office/drawing/2014/main" id="{E61DDEDD-32CB-4109-AEC2-476E7F36DF6C}"/>
              </a:ext>
            </a:extLst>
          </p:cNvPr>
          <p:cNvSpPr>
            <a:spLocks noGrp="1"/>
          </p:cNvSpPr>
          <p:nvPr>
            <p:ph idx="1"/>
          </p:nvPr>
        </p:nvSpPr>
        <p:spPr>
          <a:xfrm>
            <a:off x="400834" y="1537854"/>
            <a:ext cx="8682206" cy="5050835"/>
          </a:xfrm>
        </p:spPr>
        <p:txBody>
          <a:bodyPr/>
          <a:lstStyle/>
          <a:p>
            <a:r>
              <a:rPr lang="en-US" baseline="30000" dirty="0"/>
              <a:t>26</a:t>
            </a:r>
            <a:r>
              <a:rPr lang="en-US" dirty="0"/>
              <a:t> Saul also went to his home at Gibeah, and with him went men of valor whose hearts God had touched. </a:t>
            </a:r>
            <a:r>
              <a:rPr lang="en-US" baseline="30000" dirty="0"/>
              <a:t>27</a:t>
            </a:r>
            <a:r>
              <a:rPr lang="en-US" dirty="0"/>
              <a:t> But some worthless fellows said, "How can this man save us?" And they despised him and brought him no present. </a:t>
            </a:r>
            <a:br>
              <a:rPr lang="en-US" dirty="0"/>
            </a:br>
            <a:r>
              <a:rPr lang="en-US" dirty="0">
                <a:effectLst>
                  <a:glow rad="127000">
                    <a:srgbClr val="C00000"/>
                  </a:glow>
                </a:effectLst>
              </a:rPr>
              <a:t>But he held his peace. </a:t>
            </a:r>
          </a:p>
          <a:p>
            <a:r>
              <a:rPr lang="en-US" sz="4400" dirty="0">
                <a:effectLst>
                  <a:glow rad="127000">
                    <a:srgbClr val="3A3027"/>
                  </a:glow>
                </a:effectLst>
              </a:rPr>
              <a:t>All preparing the way for …</a:t>
            </a:r>
          </a:p>
          <a:p>
            <a:endParaRPr lang="en-US" dirty="0">
              <a:effectLst>
                <a:glow rad="127000">
                  <a:srgbClr val="C00000"/>
                </a:glow>
              </a:effectLst>
            </a:endParaRPr>
          </a:p>
        </p:txBody>
      </p:sp>
      <p:pic>
        <p:nvPicPr>
          <p:cNvPr id="4" name="Picture 3">
            <a:extLst>
              <a:ext uri="{FF2B5EF4-FFF2-40B4-BE49-F238E27FC236}">
                <a16:creationId xmlns:a16="http://schemas.microsoft.com/office/drawing/2014/main" id="{2AFC8CCA-9F7F-4A78-BED4-D3634C06E2E3}"/>
              </a:ext>
            </a:extLst>
          </p:cNvPr>
          <p:cNvPicPr>
            <a:picLocks noChangeAspect="1"/>
          </p:cNvPicPr>
          <p:nvPr/>
        </p:nvPicPr>
        <p:blipFill>
          <a:blip r:embed="rId3"/>
          <a:stretch>
            <a:fillRect/>
          </a:stretch>
        </p:blipFill>
        <p:spPr>
          <a:xfrm>
            <a:off x="8370666" y="1112198"/>
            <a:ext cx="4055050" cy="6496050"/>
          </a:xfrm>
          <a:prstGeom prst="rect">
            <a:avLst/>
          </a:prstGeom>
          <a:effectLst>
            <a:glow rad="635000">
              <a:srgbClr val="645131"/>
            </a:glow>
          </a:effectLst>
        </p:spPr>
      </p:pic>
    </p:spTree>
    <p:extLst>
      <p:ext uri="{BB962C8B-B14F-4D97-AF65-F5344CB8AC3E}">
        <p14:creationId xmlns:p14="http://schemas.microsoft.com/office/powerpoint/2010/main" val="2881651938"/>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randombar(horizontal)">
                                      <p:cBhvr>
                                        <p:cTn id="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DFCC90-58D7-4FBE-AC26-DCF1E92BFB2B}"/>
              </a:ext>
            </a:extLst>
          </p:cNvPr>
          <p:cNvSpPr>
            <a:spLocks noGrp="1"/>
          </p:cNvSpPr>
          <p:nvPr>
            <p:ph type="title"/>
          </p:nvPr>
        </p:nvSpPr>
        <p:spPr>
          <a:xfrm>
            <a:off x="0" y="0"/>
            <a:ext cx="12192000" cy="2230582"/>
          </a:xfrm>
        </p:spPr>
        <p:txBody>
          <a:bodyPr/>
          <a:lstStyle/>
          <a:p>
            <a:r>
              <a:rPr lang="en-US" dirty="0"/>
              <a:t>3-	The Nation’s </a:t>
            </a:r>
            <a:r>
              <a:rPr lang="en-US" u="sng" dirty="0">
                <a:effectLst>
                  <a:glow rad="127000">
                    <a:srgbClr val="C00000"/>
                  </a:glow>
                  <a:outerShdw blurRad="50800" dist="50800" dir="2700000" algn="ctr" rotWithShape="0">
                    <a:schemeClr val="tx1"/>
                  </a:outerShdw>
                </a:effectLst>
              </a:rPr>
              <a:t>Coronated</a:t>
            </a:r>
            <a:r>
              <a:rPr lang="en-US" dirty="0"/>
              <a:t> Leader 11:1-14</a:t>
            </a:r>
          </a:p>
        </p:txBody>
      </p:sp>
      <p:sp>
        <p:nvSpPr>
          <p:cNvPr id="3" name="Content Placeholder 2">
            <a:extLst>
              <a:ext uri="{FF2B5EF4-FFF2-40B4-BE49-F238E27FC236}">
                <a16:creationId xmlns:a16="http://schemas.microsoft.com/office/drawing/2014/main" id="{E61DDEDD-32CB-4109-AEC2-476E7F36DF6C}"/>
              </a:ext>
            </a:extLst>
          </p:cNvPr>
          <p:cNvSpPr>
            <a:spLocks noGrp="1"/>
          </p:cNvSpPr>
          <p:nvPr>
            <p:ph idx="1"/>
          </p:nvPr>
        </p:nvSpPr>
        <p:spPr>
          <a:xfrm>
            <a:off x="400833" y="5730240"/>
            <a:ext cx="11473841" cy="858449"/>
          </a:xfrm>
        </p:spPr>
        <p:txBody>
          <a:bodyPr/>
          <a:lstStyle/>
          <a:p>
            <a:pPr algn="ctr">
              <a:tabLst>
                <a:tab pos="457200" algn="l"/>
              </a:tabLst>
            </a:pPr>
            <a:r>
              <a:rPr lang="en-US" dirty="0"/>
              <a:t>The Nation Anoints Saul King in a Public Ceremony</a:t>
            </a:r>
          </a:p>
        </p:txBody>
      </p:sp>
    </p:spTree>
    <p:extLst>
      <p:ext uri="{BB962C8B-B14F-4D97-AF65-F5344CB8AC3E}">
        <p14:creationId xmlns:p14="http://schemas.microsoft.com/office/powerpoint/2010/main" val="678787406"/>
      </p:ext>
    </p:extLst>
  </p:cSld>
  <p:clrMapOvr>
    <a:masterClrMapping/>
  </p:clrMapOvr>
  <p:transition>
    <p:circl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A close up of a logo&#10;&#10;Description automatically generated">
            <a:extLst>
              <a:ext uri="{FF2B5EF4-FFF2-40B4-BE49-F238E27FC236}">
                <a16:creationId xmlns:a16="http://schemas.microsoft.com/office/drawing/2014/main" id="{6F868C3F-77E6-4FD6-A74A-0C120F4C1633}"/>
              </a:ext>
            </a:extLst>
          </p:cNvPr>
          <p:cNvPicPr>
            <a:picLocks noChangeAspect="1"/>
          </p:cNvPicPr>
          <p:nvPr/>
        </p:nvPicPr>
        <p:blipFill rotWithShape="1">
          <a:blip r:embed="rId3">
            <a:extLst>
              <a:ext uri="{28A0092B-C50C-407E-A947-70E740481C1C}">
                <a14:useLocalDpi xmlns:a14="http://schemas.microsoft.com/office/drawing/2010/main" val="0"/>
              </a:ext>
            </a:extLst>
          </a:blip>
          <a:srcRect r="13058"/>
          <a:stretch/>
        </p:blipFill>
        <p:spPr>
          <a:xfrm>
            <a:off x="7147611" y="0"/>
            <a:ext cx="5044389" cy="6858000"/>
          </a:xfrm>
          <a:prstGeom prst="rect">
            <a:avLst/>
          </a:prstGeom>
        </p:spPr>
      </p:pic>
      <p:sp>
        <p:nvSpPr>
          <p:cNvPr id="2" name="Title 1">
            <a:extLst>
              <a:ext uri="{FF2B5EF4-FFF2-40B4-BE49-F238E27FC236}">
                <a16:creationId xmlns:a16="http://schemas.microsoft.com/office/drawing/2014/main" id="{84DFCC90-58D7-4FBE-AC26-DCF1E92BFB2B}"/>
              </a:ext>
            </a:extLst>
          </p:cNvPr>
          <p:cNvSpPr>
            <a:spLocks noGrp="1"/>
          </p:cNvSpPr>
          <p:nvPr>
            <p:ph type="title"/>
          </p:nvPr>
        </p:nvSpPr>
        <p:spPr/>
        <p:txBody>
          <a:bodyPr/>
          <a:lstStyle/>
          <a:p>
            <a:r>
              <a:rPr lang="en-US" dirty="0"/>
              <a:t>To  Lead in </a:t>
            </a:r>
            <a:r>
              <a:rPr lang="en-US" u="sng" dirty="0">
                <a:effectLst>
                  <a:glow rad="127000">
                    <a:srgbClr val="C00000"/>
                  </a:glow>
                  <a:outerShdw blurRad="50800" dist="50800" dir="2700000" algn="ctr" rotWithShape="0">
                    <a:schemeClr val="tx1"/>
                  </a:outerShdw>
                </a:effectLst>
              </a:rPr>
              <a:t>Battle</a:t>
            </a:r>
            <a:r>
              <a:rPr lang="en-US" dirty="0"/>
              <a:t> 11:1-13</a:t>
            </a:r>
          </a:p>
        </p:txBody>
      </p:sp>
      <p:sp>
        <p:nvSpPr>
          <p:cNvPr id="3" name="Content Placeholder 2">
            <a:extLst>
              <a:ext uri="{FF2B5EF4-FFF2-40B4-BE49-F238E27FC236}">
                <a16:creationId xmlns:a16="http://schemas.microsoft.com/office/drawing/2014/main" id="{E61DDEDD-32CB-4109-AEC2-476E7F36DF6C}"/>
              </a:ext>
            </a:extLst>
          </p:cNvPr>
          <p:cNvSpPr>
            <a:spLocks noGrp="1"/>
          </p:cNvSpPr>
          <p:nvPr>
            <p:ph idx="1"/>
          </p:nvPr>
        </p:nvSpPr>
        <p:spPr>
          <a:xfrm>
            <a:off x="400833" y="1537854"/>
            <a:ext cx="7828767" cy="5050835"/>
          </a:xfrm>
        </p:spPr>
        <p:txBody>
          <a:bodyPr/>
          <a:lstStyle/>
          <a:p>
            <a:r>
              <a:rPr lang="en-US" dirty="0"/>
              <a:t> </a:t>
            </a:r>
            <a:r>
              <a:rPr lang="en-US" baseline="30000" dirty="0"/>
              <a:t>1</a:t>
            </a:r>
            <a:r>
              <a:rPr lang="en-US" dirty="0"/>
              <a:t> Then </a:t>
            </a:r>
            <a:r>
              <a:rPr lang="en-US" dirty="0" err="1"/>
              <a:t>Nahash</a:t>
            </a:r>
            <a:r>
              <a:rPr lang="en-US" dirty="0"/>
              <a:t> </a:t>
            </a:r>
            <a:r>
              <a:rPr lang="en-US" dirty="0">
                <a:effectLst>
                  <a:glow rad="127000">
                    <a:srgbClr val="C00000"/>
                  </a:glow>
                </a:effectLst>
              </a:rPr>
              <a:t>the Ammonite went up and besieged Jabesh-gilead </a:t>
            </a:r>
            <a:r>
              <a:rPr lang="en-US" dirty="0"/>
              <a:t>….  </a:t>
            </a:r>
            <a:r>
              <a:rPr lang="en-US" baseline="30000" dirty="0"/>
              <a:t>6</a:t>
            </a:r>
            <a:r>
              <a:rPr lang="en-US" dirty="0"/>
              <a:t> And the Spirit of God rushed upon Saul when he heard these words, and his anger was greatly kindled.</a:t>
            </a:r>
            <a:br>
              <a:rPr lang="en-US" dirty="0"/>
            </a:br>
            <a:r>
              <a:rPr lang="en-US" dirty="0"/>
              <a:t> </a:t>
            </a:r>
            <a:r>
              <a:rPr lang="en-US" baseline="30000" dirty="0"/>
              <a:t>7</a:t>
            </a:r>
            <a:r>
              <a:rPr lang="en-US" dirty="0"/>
              <a:t> … Then the dread of the LORD fell upon the people, and they came out as one man.  …  </a:t>
            </a:r>
            <a:r>
              <a:rPr lang="en-US" baseline="30000" dirty="0"/>
              <a:t>11</a:t>
            </a:r>
            <a:r>
              <a:rPr lang="en-US" dirty="0"/>
              <a:t> … and struck down the Ammonites</a:t>
            </a:r>
            <a:endParaRPr lang="en-US" b="0" dirty="0"/>
          </a:p>
          <a:p>
            <a:endParaRPr lang="en-US" dirty="0"/>
          </a:p>
        </p:txBody>
      </p:sp>
      <p:sp>
        <p:nvSpPr>
          <p:cNvPr id="6" name="Oval 5">
            <a:extLst>
              <a:ext uri="{FF2B5EF4-FFF2-40B4-BE49-F238E27FC236}">
                <a16:creationId xmlns:a16="http://schemas.microsoft.com/office/drawing/2014/main" id="{242219C3-6BBD-4196-B8F9-ED27C853B989}"/>
              </a:ext>
            </a:extLst>
          </p:cNvPr>
          <p:cNvSpPr/>
          <p:nvPr/>
        </p:nvSpPr>
        <p:spPr>
          <a:xfrm>
            <a:off x="9235596" y="4195422"/>
            <a:ext cx="148590" cy="156754"/>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F809F545-F32A-45C2-9B05-C5F10444D2B0}"/>
              </a:ext>
            </a:extLst>
          </p:cNvPr>
          <p:cNvSpPr txBox="1"/>
          <p:nvPr/>
        </p:nvSpPr>
        <p:spPr>
          <a:xfrm>
            <a:off x="8167895" y="4228315"/>
            <a:ext cx="2589087" cy="707886"/>
          </a:xfrm>
          <a:prstGeom prst="rect">
            <a:avLst/>
          </a:prstGeom>
          <a:noFill/>
        </p:spPr>
        <p:txBody>
          <a:bodyPr wrap="square" rtlCol="0">
            <a:spAutoFit/>
          </a:bodyPr>
          <a:lstStyle/>
          <a:p>
            <a:r>
              <a:rPr lang="en-US" sz="4000" b="1" dirty="0">
                <a:solidFill>
                  <a:srgbClr val="C00000"/>
                </a:solidFill>
              </a:rPr>
              <a:t>Gibeah</a:t>
            </a:r>
          </a:p>
        </p:txBody>
      </p:sp>
      <p:sp>
        <p:nvSpPr>
          <p:cNvPr id="12" name="Oval 11">
            <a:extLst>
              <a:ext uri="{FF2B5EF4-FFF2-40B4-BE49-F238E27FC236}">
                <a16:creationId xmlns:a16="http://schemas.microsoft.com/office/drawing/2014/main" id="{24B48AD7-7AE5-44B7-A5D6-92AD5DA8484E}"/>
              </a:ext>
            </a:extLst>
          </p:cNvPr>
          <p:cNvSpPr/>
          <p:nvPr/>
        </p:nvSpPr>
        <p:spPr>
          <a:xfrm>
            <a:off x="10390182" y="3641766"/>
            <a:ext cx="148590" cy="156754"/>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2F4532AB-1123-4BD4-A223-DD217243D7FF}"/>
              </a:ext>
            </a:extLst>
          </p:cNvPr>
          <p:cNvSpPr txBox="1"/>
          <p:nvPr/>
        </p:nvSpPr>
        <p:spPr>
          <a:xfrm>
            <a:off x="8528146" y="2816713"/>
            <a:ext cx="2280679" cy="981807"/>
          </a:xfrm>
          <a:prstGeom prst="rect">
            <a:avLst/>
          </a:prstGeom>
          <a:noFill/>
        </p:spPr>
        <p:txBody>
          <a:bodyPr wrap="square" rtlCol="0">
            <a:spAutoFit/>
          </a:bodyPr>
          <a:lstStyle/>
          <a:p>
            <a:pPr algn="ctr">
              <a:lnSpc>
                <a:spcPct val="70000"/>
              </a:lnSpc>
            </a:pPr>
            <a:r>
              <a:rPr lang="en-US" sz="4000" b="1" dirty="0">
                <a:solidFill>
                  <a:srgbClr val="C00000"/>
                </a:solidFill>
              </a:rPr>
              <a:t>Jabesh-gilead</a:t>
            </a:r>
          </a:p>
        </p:txBody>
      </p:sp>
      <p:sp>
        <p:nvSpPr>
          <p:cNvPr id="14" name="Freeform: Shape 13">
            <a:extLst>
              <a:ext uri="{FF2B5EF4-FFF2-40B4-BE49-F238E27FC236}">
                <a16:creationId xmlns:a16="http://schemas.microsoft.com/office/drawing/2014/main" id="{986C8287-2216-46CF-A8E0-6B378F2A94E9}"/>
              </a:ext>
            </a:extLst>
          </p:cNvPr>
          <p:cNvSpPr/>
          <p:nvPr/>
        </p:nvSpPr>
        <p:spPr>
          <a:xfrm>
            <a:off x="10613449" y="2893039"/>
            <a:ext cx="1818688" cy="2397484"/>
          </a:xfrm>
          <a:custGeom>
            <a:avLst/>
            <a:gdLst>
              <a:gd name="connsiteX0" fmla="*/ 1365812 w 1388962"/>
              <a:gd name="connsiteY0" fmla="*/ 381965 h 2558005"/>
              <a:gd name="connsiteX1" fmla="*/ 1018572 w 1388962"/>
              <a:gd name="connsiteY1" fmla="*/ 92598 h 2558005"/>
              <a:gd name="connsiteX2" fmla="*/ 937549 w 1388962"/>
              <a:gd name="connsiteY2" fmla="*/ 34724 h 2558005"/>
              <a:gd name="connsiteX3" fmla="*/ 856526 w 1388962"/>
              <a:gd name="connsiteY3" fmla="*/ 0 h 2558005"/>
              <a:gd name="connsiteX4" fmla="*/ 451412 w 1388962"/>
              <a:gd name="connsiteY4" fmla="*/ 92598 h 2558005"/>
              <a:gd name="connsiteX5" fmla="*/ 162045 w 1388962"/>
              <a:gd name="connsiteY5" fmla="*/ 219919 h 2558005"/>
              <a:gd name="connsiteX6" fmla="*/ 138896 w 1388962"/>
              <a:gd name="connsiteY6" fmla="*/ 648183 h 2558005"/>
              <a:gd name="connsiteX7" fmla="*/ 324091 w 1388962"/>
              <a:gd name="connsiteY7" fmla="*/ 1169043 h 2558005"/>
              <a:gd name="connsiteX8" fmla="*/ 266217 w 1388962"/>
              <a:gd name="connsiteY8" fmla="*/ 1469985 h 2558005"/>
              <a:gd name="connsiteX9" fmla="*/ 0 w 1388962"/>
              <a:gd name="connsiteY9" fmla="*/ 1932973 h 2558005"/>
              <a:gd name="connsiteX10" fmla="*/ 370390 w 1388962"/>
              <a:gd name="connsiteY10" fmla="*/ 2257064 h 2558005"/>
              <a:gd name="connsiteX11" fmla="*/ 787078 w 1388962"/>
              <a:gd name="connsiteY11" fmla="*/ 2511707 h 2558005"/>
              <a:gd name="connsiteX12" fmla="*/ 879676 w 1388962"/>
              <a:gd name="connsiteY12" fmla="*/ 2546431 h 2558005"/>
              <a:gd name="connsiteX13" fmla="*/ 949124 w 1388962"/>
              <a:gd name="connsiteY13" fmla="*/ 2558005 h 2558005"/>
              <a:gd name="connsiteX14" fmla="*/ 1388962 w 1388962"/>
              <a:gd name="connsiteY14" fmla="*/ 2511707 h 2558005"/>
              <a:gd name="connsiteX15" fmla="*/ 1365812 w 1388962"/>
              <a:gd name="connsiteY15" fmla="*/ 381965 h 2558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88962" h="2558005">
                <a:moveTo>
                  <a:pt x="1365812" y="381965"/>
                </a:moveTo>
                <a:lnTo>
                  <a:pt x="1018572" y="92598"/>
                </a:lnTo>
                <a:cubicBezTo>
                  <a:pt x="991564" y="73307"/>
                  <a:pt x="966772" y="50459"/>
                  <a:pt x="937549" y="34724"/>
                </a:cubicBezTo>
                <a:cubicBezTo>
                  <a:pt x="829757" y="-23318"/>
                  <a:pt x="892772" y="36246"/>
                  <a:pt x="856526" y="0"/>
                </a:cubicBezTo>
                <a:lnTo>
                  <a:pt x="451412" y="92598"/>
                </a:lnTo>
                <a:lnTo>
                  <a:pt x="162045" y="219919"/>
                </a:lnTo>
                <a:lnTo>
                  <a:pt x="138896" y="648183"/>
                </a:lnTo>
                <a:lnTo>
                  <a:pt x="324091" y="1169043"/>
                </a:lnTo>
                <a:lnTo>
                  <a:pt x="266217" y="1469985"/>
                </a:lnTo>
                <a:lnTo>
                  <a:pt x="0" y="1932973"/>
                </a:lnTo>
                <a:lnTo>
                  <a:pt x="370390" y="2257064"/>
                </a:lnTo>
                <a:lnTo>
                  <a:pt x="787078" y="2511707"/>
                </a:lnTo>
                <a:cubicBezTo>
                  <a:pt x="817944" y="2523282"/>
                  <a:pt x="847979" y="2537375"/>
                  <a:pt x="879676" y="2546431"/>
                </a:cubicBezTo>
                <a:cubicBezTo>
                  <a:pt x="902242" y="2552878"/>
                  <a:pt x="949124" y="2558005"/>
                  <a:pt x="949124" y="2558005"/>
                </a:cubicBezTo>
                <a:lnTo>
                  <a:pt x="1388962" y="2511707"/>
                </a:lnTo>
                <a:lnTo>
                  <a:pt x="1365812" y="381965"/>
                </a:lnTo>
                <a:close/>
              </a:path>
            </a:pathLst>
          </a:custGeom>
          <a:solidFill>
            <a:srgbClr val="C7934A"/>
          </a:solidFill>
          <a:ln>
            <a:noFill/>
          </a:ln>
          <a:effectLst>
            <a:softEdge rad="101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Arrow: Right 14">
            <a:extLst>
              <a:ext uri="{FF2B5EF4-FFF2-40B4-BE49-F238E27FC236}">
                <a16:creationId xmlns:a16="http://schemas.microsoft.com/office/drawing/2014/main" id="{EC5D4B2B-E00B-414E-8EB8-565A7960A297}"/>
              </a:ext>
            </a:extLst>
          </p:cNvPr>
          <p:cNvSpPr/>
          <p:nvPr/>
        </p:nvSpPr>
        <p:spPr>
          <a:xfrm rot="12795139">
            <a:off x="10507236" y="3750488"/>
            <a:ext cx="826084" cy="555112"/>
          </a:xfrm>
          <a:prstGeom prst="rightArrow">
            <a:avLst/>
          </a:prstGeom>
          <a:solidFill>
            <a:srgbClr val="C793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00A2653A-EC98-40C1-BC2B-461E101AA6B9}"/>
              </a:ext>
            </a:extLst>
          </p:cNvPr>
          <p:cNvSpPr txBox="1"/>
          <p:nvPr/>
        </p:nvSpPr>
        <p:spPr>
          <a:xfrm>
            <a:off x="11417882" y="3125165"/>
            <a:ext cx="737839" cy="2128275"/>
          </a:xfrm>
          <a:prstGeom prst="rect">
            <a:avLst/>
          </a:prstGeom>
          <a:noFill/>
        </p:spPr>
        <p:txBody>
          <a:bodyPr wrap="square" rtlCol="0">
            <a:spAutoFit/>
          </a:bodyPr>
          <a:lstStyle/>
          <a:p>
            <a:pPr algn="ctr">
              <a:lnSpc>
                <a:spcPct val="65000"/>
              </a:lnSpc>
            </a:pPr>
            <a:r>
              <a:rPr lang="en-US" sz="4000" b="1" dirty="0">
                <a:solidFill>
                  <a:schemeClr val="bg1"/>
                </a:solidFill>
              </a:rPr>
              <a:t>AMMON</a:t>
            </a:r>
          </a:p>
        </p:txBody>
      </p:sp>
    </p:spTree>
    <p:extLst>
      <p:ext uri="{BB962C8B-B14F-4D97-AF65-F5344CB8AC3E}">
        <p14:creationId xmlns:p14="http://schemas.microsoft.com/office/powerpoint/2010/main" val="3827936578"/>
      </p:ext>
    </p:extLst>
  </p:cSld>
  <p:clrMapOvr>
    <a:masterClrMapping/>
  </p:clrMapOvr>
  <p:transition>
    <p:circl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A close up of a logo&#10;&#10;Description automatically generated">
            <a:extLst>
              <a:ext uri="{FF2B5EF4-FFF2-40B4-BE49-F238E27FC236}">
                <a16:creationId xmlns:a16="http://schemas.microsoft.com/office/drawing/2014/main" id="{8ACD33E3-A401-45E9-ADAC-E8C2EB3DFE08}"/>
              </a:ext>
            </a:extLst>
          </p:cNvPr>
          <p:cNvPicPr>
            <a:picLocks noChangeAspect="1"/>
          </p:cNvPicPr>
          <p:nvPr/>
        </p:nvPicPr>
        <p:blipFill rotWithShape="1">
          <a:blip r:embed="rId3">
            <a:extLst>
              <a:ext uri="{28A0092B-C50C-407E-A947-70E740481C1C}">
                <a14:useLocalDpi xmlns:a14="http://schemas.microsoft.com/office/drawing/2010/main" val="0"/>
              </a:ext>
            </a:extLst>
          </a:blip>
          <a:srcRect r="13058"/>
          <a:stretch/>
        </p:blipFill>
        <p:spPr>
          <a:xfrm>
            <a:off x="7147611" y="0"/>
            <a:ext cx="5044389" cy="6858000"/>
          </a:xfrm>
          <a:prstGeom prst="rect">
            <a:avLst/>
          </a:prstGeom>
        </p:spPr>
      </p:pic>
      <p:sp>
        <p:nvSpPr>
          <p:cNvPr id="20" name="Oval 19">
            <a:extLst>
              <a:ext uri="{FF2B5EF4-FFF2-40B4-BE49-F238E27FC236}">
                <a16:creationId xmlns:a16="http://schemas.microsoft.com/office/drawing/2014/main" id="{82C71C9A-C9F3-4B16-9643-5297C948B5A7}"/>
              </a:ext>
            </a:extLst>
          </p:cNvPr>
          <p:cNvSpPr/>
          <p:nvPr/>
        </p:nvSpPr>
        <p:spPr>
          <a:xfrm>
            <a:off x="9235596" y="4195422"/>
            <a:ext cx="148590" cy="156754"/>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A40BD72C-D02A-482F-9CA2-9BDFF9416488}"/>
              </a:ext>
            </a:extLst>
          </p:cNvPr>
          <p:cNvSpPr txBox="1"/>
          <p:nvPr/>
        </p:nvSpPr>
        <p:spPr>
          <a:xfrm>
            <a:off x="8167895" y="4228315"/>
            <a:ext cx="2589087" cy="707886"/>
          </a:xfrm>
          <a:prstGeom prst="rect">
            <a:avLst/>
          </a:prstGeom>
          <a:noFill/>
        </p:spPr>
        <p:txBody>
          <a:bodyPr wrap="square" rtlCol="0">
            <a:spAutoFit/>
          </a:bodyPr>
          <a:lstStyle/>
          <a:p>
            <a:r>
              <a:rPr lang="en-US" sz="4000" b="1" dirty="0">
                <a:solidFill>
                  <a:srgbClr val="C00000"/>
                </a:solidFill>
              </a:rPr>
              <a:t>Gibeah</a:t>
            </a:r>
          </a:p>
        </p:txBody>
      </p:sp>
      <p:sp>
        <p:nvSpPr>
          <p:cNvPr id="22" name="Oval 21">
            <a:extLst>
              <a:ext uri="{FF2B5EF4-FFF2-40B4-BE49-F238E27FC236}">
                <a16:creationId xmlns:a16="http://schemas.microsoft.com/office/drawing/2014/main" id="{4AC9A6C9-BF59-4670-A4F0-0D1B8EDCBB59}"/>
              </a:ext>
            </a:extLst>
          </p:cNvPr>
          <p:cNvSpPr/>
          <p:nvPr/>
        </p:nvSpPr>
        <p:spPr>
          <a:xfrm>
            <a:off x="10390182" y="3641766"/>
            <a:ext cx="148590" cy="156754"/>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AE40A190-CC15-4037-8B15-197A74F9EAAD}"/>
              </a:ext>
            </a:extLst>
          </p:cNvPr>
          <p:cNvSpPr txBox="1"/>
          <p:nvPr/>
        </p:nvSpPr>
        <p:spPr>
          <a:xfrm>
            <a:off x="8528146" y="2816713"/>
            <a:ext cx="2280679" cy="981807"/>
          </a:xfrm>
          <a:prstGeom prst="rect">
            <a:avLst/>
          </a:prstGeom>
          <a:noFill/>
        </p:spPr>
        <p:txBody>
          <a:bodyPr wrap="square" rtlCol="0">
            <a:spAutoFit/>
          </a:bodyPr>
          <a:lstStyle/>
          <a:p>
            <a:pPr algn="ctr">
              <a:lnSpc>
                <a:spcPct val="70000"/>
              </a:lnSpc>
            </a:pPr>
            <a:r>
              <a:rPr lang="en-US" sz="4000" b="1" dirty="0">
                <a:solidFill>
                  <a:srgbClr val="C00000"/>
                </a:solidFill>
              </a:rPr>
              <a:t>Jabesh-gilead</a:t>
            </a:r>
          </a:p>
        </p:txBody>
      </p:sp>
      <p:sp>
        <p:nvSpPr>
          <p:cNvPr id="24" name="Freeform: Shape 23">
            <a:extLst>
              <a:ext uri="{FF2B5EF4-FFF2-40B4-BE49-F238E27FC236}">
                <a16:creationId xmlns:a16="http://schemas.microsoft.com/office/drawing/2014/main" id="{E08577E8-8878-4B0E-93A7-71CF3EE86AE5}"/>
              </a:ext>
            </a:extLst>
          </p:cNvPr>
          <p:cNvSpPr/>
          <p:nvPr/>
        </p:nvSpPr>
        <p:spPr>
          <a:xfrm>
            <a:off x="10613449" y="2893039"/>
            <a:ext cx="1818688" cy="2397484"/>
          </a:xfrm>
          <a:custGeom>
            <a:avLst/>
            <a:gdLst>
              <a:gd name="connsiteX0" fmla="*/ 1365812 w 1388962"/>
              <a:gd name="connsiteY0" fmla="*/ 381965 h 2558005"/>
              <a:gd name="connsiteX1" fmla="*/ 1018572 w 1388962"/>
              <a:gd name="connsiteY1" fmla="*/ 92598 h 2558005"/>
              <a:gd name="connsiteX2" fmla="*/ 937549 w 1388962"/>
              <a:gd name="connsiteY2" fmla="*/ 34724 h 2558005"/>
              <a:gd name="connsiteX3" fmla="*/ 856526 w 1388962"/>
              <a:gd name="connsiteY3" fmla="*/ 0 h 2558005"/>
              <a:gd name="connsiteX4" fmla="*/ 451412 w 1388962"/>
              <a:gd name="connsiteY4" fmla="*/ 92598 h 2558005"/>
              <a:gd name="connsiteX5" fmla="*/ 162045 w 1388962"/>
              <a:gd name="connsiteY5" fmla="*/ 219919 h 2558005"/>
              <a:gd name="connsiteX6" fmla="*/ 138896 w 1388962"/>
              <a:gd name="connsiteY6" fmla="*/ 648183 h 2558005"/>
              <a:gd name="connsiteX7" fmla="*/ 324091 w 1388962"/>
              <a:gd name="connsiteY7" fmla="*/ 1169043 h 2558005"/>
              <a:gd name="connsiteX8" fmla="*/ 266217 w 1388962"/>
              <a:gd name="connsiteY8" fmla="*/ 1469985 h 2558005"/>
              <a:gd name="connsiteX9" fmla="*/ 0 w 1388962"/>
              <a:gd name="connsiteY9" fmla="*/ 1932973 h 2558005"/>
              <a:gd name="connsiteX10" fmla="*/ 370390 w 1388962"/>
              <a:gd name="connsiteY10" fmla="*/ 2257064 h 2558005"/>
              <a:gd name="connsiteX11" fmla="*/ 787078 w 1388962"/>
              <a:gd name="connsiteY11" fmla="*/ 2511707 h 2558005"/>
              <a:gd name="connsiteX12" fmla="*/ 879676 w 1388962"/>
              <a:gd name="connsiteY12" fmla="*/ 2546431 h 2558005"/>
              <a:gd name="connsiteX13" fmla="*/ 949124 w 1388962"/>
              <a:gd name="connsiteY13" fmla="*/ 2558005 h 2558005"/>
              <a:gd name="connsiteX14" fmla="*/ 1388962 w 1388962"/>
              <a:gd name="connsiteY14" fmla="*/ 2511707 h 2558005"/>
              <a:gd name="connsiteX15" fmla="*/ 1365812 w 1388962"/>
              <a:gd name="connsiteY15" fmla="*/ 381965 h 2558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88962" h="2558005">
                <a:moveTo>
                  <a:pt x="1365812" y="381965"/>
                </a:moveTo>
                <a:lnTo>
                  <a:pt x="1018572" y="92598"/>
                </a:lnTo>
                <a:cubicBezTo>
                  <a:pt x="991564" y="73307"/>
                  <a:pt x="966772" y="50459"/>
                  <a:pt x="937549" y="34724"/>
                </a:cubicBezTo>
                <a:cubicBezTo>
                  <a:pt x="829757" y="-23318"/>
                  <a:pt x="892772" y="36246"/>
                  <a:pt x="856526" y="0"/>
                </a:cubicBezTo>
                <a:lnTo>
                  <a:pt x="451412" y="92598"/>
                </a:lnTo>
                <a:lnTo>
                  <a:pt x="162045" y="219919"/>
                </a:lnTo>
                <a:lnTo>
                  <a:pt x="138896" y="648183"/>
                </a:lnTo>
                <a:lnTo>
                  <a:pt x="324091" y="1169043"/>
                </a:lnTo>
                <a:lnTo>
                  <a:pt x="266217" y="1469985"/>
                </a:lnTo>
                <a:lnTo>
                  <a:pt x="0" y="1932973"/>
                </a:lnTo>
                <a:lnTo>
                  <a:pt x="370390" y="2257064"/>
                </a:lnTo>
                <a:lnTo>
                  <a:pt x="787078" y="2511707"/>
                </a:lnTo>
                <a:cubicBezTo>
                  <a:pt x="817944" y="2523282"/>
                  <a:pt x="847979" y="2537375"/>
                  <a:pt x="879676" y="2546431"/>
                </a:cubicBezTo>
                <a:cubicBezTo>
                  <a:pt x="902242" y="2552878"/>
                  <a:pt x="949124" y="2558005"/>
                  <a:pt x="949124" y="2558005"/>
                </a:cubicBezTo>
                <a:lnTo>
                  <a:pt x="1388962" y="2511707"/>
                </a:lnTo>
                <a:lnTo>
                  <a:pt x="1365812" y="381965"/>
                </a:lnTo>
                <a:close/>
              </a:path>
            </a:pathLst>
          </a:custGeom>
          <a:solidFill>
            <a:srgbClr val="C7934A"/>
          </a:solidFill>
          <a:ln>
            <a:noFill/>
          </a:ln>
          <a:effectLst>
            <a:softEdge rad="101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Arrow: Right 24">
            <a:extLst>
              <a:ext uri="{FF2B5EF4-FFF2-40B4-BE49-F238E27FC236}">
                <a16:creationId xmlns:a16="http://schemas.microsoft.com/office/drawing/2014/main" id="{4D8BBB87-0F7B-4906-8C12-C2CAB02C72AA}"/>
              </a:ext>
            </a:extLst>
          </p:cNvPr>
          <p:cNvSpPr/>
          <p:nvPr/>
        </p:nvSpPr>
        <p:spPr>
          <a:xfrm rot="12795139">
            <a:off x="10507236" y="3750488"/>
            <a:ext cx="826084" cy="555112"/>
          </a:xfrm>
          <a:prstGeom prst="rightArrow">
            <a:avLst/>
          </a:prstGeom>
          <a:solidFill>
            <a:srgbClr val="C793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22443F26-1EFF-4116-8527-7A75A44E4E5F}"/>
              </a:ext>
            </a:extLst>
          </p:cNvPr>
          <p:cNvSpPr txBox="1"/>
          <p:nvPr/>
        </p:nvSpPr>
        <p:spPr>
          <a:xfrm>
            <a:off x="11417882" y="3125165"/>
            <a:ext cx="737839" cy="2128275"/>
          </a:xfrm>
          <a:prstGeom prst="rect">
            <a:avLst/>
          </a:prstGeom>
          <a:noFill/>
        </p:spPr>
        <p:txBody>
          <a:bodyPr wrap="square" rtlCol="0">
            <a:spAutoFit/>
          </a:bodyPr>
          <a:lstStyle/>
          <a:p>
            <a:pPr algn="ctr">
              <a:lnSpc>
                <a:spcPct val="65000"/>
              </a:lnSpc>
            </a:pPr>
            <a:r>
              <a:rPr lang="en-US" sz="4000" b="1" dirty="0">
                <a:solidFill>
                  <a:schemeClr val="bg1"/>
                </a:solidFill>
              </a:rPr>
              <a:t>AMMON</a:t>
            </a:r>
          </a:p>
        </p:txBody>
      </p:sp>
      <p:sp>
        <p:nvSpPr>
          <p:cNvPr id="2" name="Title 1">
            <a:extLst>
              <a:ext uri="{FF2B5EF4-FFF2-40B4-BE49-F238E27FC236}">
                <a16:creationId xmlns:a16="http://schemas.microsoft.com/office/drawing/2014/main" id="{84DFCC90-58D7-4FBE-AC26-DCF1E92BFB2B}"/>
              </a:ext>
            </a:extLst>
          </p:cNvPr>
          <p:cNvSpPr>
            <a:spLocks noGrp="1"/>
          </p:cNvSpPr>
          <p:nvPr>
            <p:ph type="title"/>
          </p:nvPr>
        </p:nvSpPr>
        <p:spPr/>
        <p:txBody>
          <a:bodyPr/>
          <a:lstStyle/>
          <a:p>
            <a:r>
              <a:rPr lang="en-US" dirty="0"/>
              <a:t>To  Lead in </a:t>
            </a:r>
            <a:r>
              <a:rPr lang="en-US" u="sng" dirty="0"/>
              <a:t>Battle</a:t>
            </a:r>
            <a:r>
              <a:rPr lang="en-US" dirty="0"/>
              <a:t> 11:1-13</a:t>
            </a:r>
          </a:p>
        </p:txBody>
      </p:sp>
      <p:sp>
        <p:nvSpPr>
          <p:cNvPr id="3" name="Content Placeholder 2">
            <a:extLst>
              <a:ext uri="{FF2B5EF4-FFF2-40B4-BE49-F238E27FC236}">
                <a16:creationId xmlns:a16="http://schemas.microsoft.com/office/drawing/2014/main" id="{E61DDEDD-32CB-4109-AEC2-476E7F36DF6C}"/>
              </a:ext>
            </a:extLst>
          </p:cNvPr>
          <p:cNvSpPr>
            <a:spLocks noGrp="1"/>
          </p:cNvSpPr>
          <p:nvPr>
            <p:ph idx="1"/>
          </p:nvPr>
        </p:nvSpPr>
        <p:spPr>
          <a:xfrm>
            <a:off x="400833" y="1537854"/>
            <a:ext cx="7828767" cy="5050835"/>
          </a:xfrm>
        </p:spPr>
        <p:txBody>
          <a:bodyPr/>
          <a:lstStyle/>
          <a:p>
            <a:r>
              <a:rPr lang="en-US" dirty="0"/>
              <a:t> </a:t>
            </a:r>
            <a:r>
              <a:rPr lang="en-US" baseline="30000" dirty="0"/>
              <a:t>1</a:t>
            </a:r>
            <a:r>
              <a:rPr lang="en-US" dirty="0"/>
              <a:t> Then </a:t>
            </a:r>
            <a:r>
              <a:rPr lang="en-US" dirty="0" err="1"/>
              <a:t>Nahash</a:t>
            </a:r>
            <a:r>
              <a:rPr lang="en-US" dirty="0"/>
              <a:t> the Ammonite went up and besieged Jabesh-gilead ….  </a:t>
            </a:r>
            <a:br>
              <a:rPr lang="en-US" dirty="0"/>
            </a:br>
            <a:r>
              <a:rPr lang="en-US" baseline="30000" dirty="0"/>
              <a:t>6</a:t>
            </a:r>
            <a:r>
              <a:rPr lang="en-US" dirty="0"/>
              <a:t> </a:t>
            </a:r>
            <a:r>
              <a:rPr lang="en-US" dirty="0">
                <a:effectLst>
                  <a:glow rad="127000">
                    <a:srgbClr val="C00000"/>
                  </a:glow>
                </a:effectLst>
              </a:rPr>
              <a:t>And the Spirit of God rushed upon Saul when he heard these words, and his anger was greatly kindled</a:t>
            </a:r>
            <a:r>
              <a:rPr lang="en-US" dirty="0"/>
              <a:t>.</a:t>
            </a:r>
            <a:br>
              <a:rPr lang="en-US" dirty="0"/>
            </a:br>
            <a:r>
              <a:rPr lang="en-US" dirty="0"/>
              <a:t> </a:t>
            </a:r>
            <a:r>
              <a:rPr lang="en-US" baseline="30000" dirty="0"/>
              <a:t>7</a:t>
            </a:r>
            <a:r>
              <a:rPr lang="en-US" dirty="0"/>
              <a:t> … Then the dread of the LORD fell upon the people, and they came out as one man.  …  </a:t>
            </a:r>
            <a:r>
              <a:rPr lang="en-US" baseline="30000" dirty="0"/>
              <a:t>11</a:t>
            </a:r>
            <a:r>
              <a:rPr lang="en-US" dirty="0"/>
              <a:t> … and struck down the Ammonites</a:t>
            </a:r>
            <a:endParaRPr lang="en-US" b="0" dirty="0"/>
          </a:p>
          <a:p>
            <a:endParaRPr lang="en-US" dirty="0"/>
          </a:p>
        </p:txBody>
      </p:sp>
      <p:pic>
        <p:nvPicPr>
          <p:cNvPr id="17" name="Picture 16">
            <a:extLst>
              <a:ext uri="{FF2B5EF4-FFF2-40B4-BE49-F238E27FC236}">
                <a16:creationId xmlns:a16="http://schemas.microsoft.com/office/drawing/2014/main" id="{3EC14915-121B-402A-8026-C539171F3858}"/>
              </a:ext>
            </a:extLst>
          </p:cNvPr>
          <p:cNvPicPr>
            <a:picLocks noChangeAspect="1"/>
          </p:cNvPicPr>
          <p:nvPr/>
        </p:nvPicPr>
        <p:blipFill>
          <a:blip r:embed="rId4"/>
          <a:stretch>
            <a:fillRect/>
          </a:stretch>
        </p:blipFill>
        <p:spPr>
          <a:xfrm>
            <a:off x="7680856" y="3076771"/>
            <a:ext cx="3835736" cy="6144717"/>
          </a:xfrm>
          <a:prstGeom prst="rect">
            <a:avLst/>
          </a:prstGeom>
        </p:spPr>
      </p:pic>
      <p:pic>
        <p:nvPicPr>
          <p:cNvPr id="18" name="Picture 17" descr="A close up of a bird&#10;&#10;Description automatically generated">
            <a:extLst>
              <a:ext uri="{FF2B5EF4-FFF2-40B4-BE49-F238E27FC236}">
                <a16:creationId xmlns:a16="http://schemas.microsoft.com/office/drawing/2014/main" id="{4C8B7DC8-3586-43D6-9255-1FE3AB25ED5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62964" flipH="1">
            <a:off x="9571919" y="2927036"/>
            <a:ext cx="2392603" cy="3297606"/>
          </a:xfrm>
          <a:prstGeom prst="rect">
            <a:avLst/>
          </a:prstGeom>
          <a:effectLst>
            <a:glow rad="127000">
              <a:srgbClr val="785B2F">
                <a:alpha val="48000"/>
              </a:srgbClr>
            </a:glow>
          </a:effectLst>
        </p:spPr>
      </p:pic>
      <mc:AlternateContent xmlns:mc="http://schemas.openxmlformats.org/markup-compatibility/2006" xmlns:pslz="http://schemas.microsoft.com/office/powerpoint/2016/slidezoom">
        <mc:Choice Requires="pslz">
          <p:graphicFrame>
            <p:nvGraphicFramePr>
              <p:cNvPr id="7" name="Slide Zoom 6">
                <a:extLst>
                  <a:ext uri="{FF2B5EF4-FFF2-40B4-BE49-F238E27FC236}">
                    <a16:creationId xmlns:a16="http://schemas.microsoft.com/office/drawing/2014/main" id="{8E59C2B7-DB6B-49F0-9A4D-B07239F22D9A}"/>
                  </a:ext>
                </a:extLst>
              </p:cNvPr>
              <p:cNvGraphicFramePr>
                <a:graphicFrameLocks noChangeAspect="1"/>
              </p:cNvGraphicFramePr>
              <p:nvPr>
                <p:extLst>
                  <p:ext uri="{D42A27DB-BD31-4B8C-83A1-F6EECF244321}">
                    <p14:modId xmlns:p14="http://schemas.microsoft.com/office/powerpoint/2010/main" val="2939793558"/>
                  </p:ext>
                </p:extLst>
              </p:nvPr>
            </p:nvGraphicFramePr>
            <p:xfrm>
              <a:off x="-3505200" y="8103870"/>
              <a:ext cx="3048000" cy="1714500"/>
            </p:xfrm>
            <a:graphic>
              <a:graphicData uri="http://schemas.microsoft.com/office/powerpoint/2016/slidezoom">
                <pslz:sldZm>
                  <pslz:sldZmObj sldId="598" cId="2582205648">
                    <pslz:zmPr id="{C787AB90-1708-4A73-A0EF-D42E06056115}" returnToParent="0" transitionDur="1000">
                      <p166:blipFill xmlns:p166="http://schemas.microsoft.com/office/powerpoint/2016/6/main">
                        <a:blip r:embed="rId6"/>
                        <a:stretch>
                          <a:fillRect/>
                        </a:stretch>
                      </p166:blipFill>
                      <p166:spPr xmlns:p166="http://schemas.microsoft.com/office/powerpoint/2016/6/main">
                        <a:xfrm>
                          <a:off x="0" y="0"/>
                          <a:ext cx="3048000" cy="1714500"/>
                        </a:xfrm>
                        <a:prstGeom prst="rect">
                          <a:avLst/>
                        </a:prstGeom>
                        <a:ln w="3175">
                          <a:solidFill>
                            <a:prstClr val="ltGray"/>
                          </a:solidFill>
                        </a:ln>
                      </p166:spPr>
                    </pslz:zmPr>
                  </pslz:sldZmObj>
                </pslz:sldZm>
              </a:graphicData>
            </a:graphic>
          </p:graphicFrame>
        </mc:Choice>
        <mc:Fallback xmlns="">
          <p:pic>
            <p:nvPicPr>
              <p:cNvPr id="7" name="Slide Zoom 6">
                <a:hlinkClick r:id="rId7" action="ppaction://hlinksldjump"/>
                <a:extLst>
                  <a:ext uri="{FF2B5EF4-FFF2-40B4-BE49-F238E27FC236}">
                    <a16:creationId xmlns:a16="http://schemas.microsoft.com/office/drawing/2014/main" id="{8E59C2B7-DB6B-49F0-9A4D-B07239F22D9A}"/>
                  </a:ext>
                </a:extLst>
              </p:cNvPr>
              <p:cNvPicPr>
                <a:picLocks noGrp="1" noRot="1" noChangeAspect="1" noMove="1" noResize="1" noEditPoints="1" noAdjustHandles="1" noChangeArrowheads="1" noChangeShapeType="1"/>
              </p:cNvPicPr>
              <p:nvPr/>
            </p:nvPicPr>
            <p:blipFill>
              <a:blip r:embed="rId8"/>
              <a:stretch>
                <a:fillRect/>
              </a:stretch>
            </p:blipFill>
            <p:spPr>
              <a:xfrm>
                <a:off x="-3505200" y="8103870"/>
                <a:ext cx="3048000" cy="1714500"/>
              </a:xfrm>
              <a:prstGeom prst="rect">
                <a:avLst/>
              </a:prstGeom>
              <a:ln w="3175">
                <a:solidFill>
                  <a:prstClr val="ltGray"/>
                </a:solidFill>
              </a:ln>
            </p:spPr>
          </p:pic>
        </mc:Fallback>
      </mc:AlternateContent>
    </p:spTree>
    <p:extLst>
      <p:ext uri="{BB962C8B-B14F-4D97-AF65-F5344CB8AC3E}">
        <p14:creationId xmlns:p14="http://schemas.microsoft.com/office/powerpoint/2010/main" val="4164902104"/>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900" fill="hold"/>
                                        <p:tgtEl>
                                          <p:spTgt spid="18"/>
                                        </p:tgtEl>
                                        <p:attrNameLst>
                                          <p:attrName>ppt_x</p:attrName>
                                        </p:attrNameLst>
                                      </p:cBhvr>
                                      <p:tavLst>
                                        <p:tav tm="0">
                                          <p:val>
                                            <p:strVal val="1+#ppt_w/2"/>
                                          </p:val>
                                        </p:tav>
                                        <p:tav tm="100000">
                                          <p:val>
                                            <p:strVal val="#ppt_x"/>
                                          </p:val>
                                        </p:tav>
                                      </p:tavLst>
                                    </p:anim>
                                    <p:anim calcmode="lin" valueType="num">
                                      <p:cBhvr additive="base">
                                        <p:cTn id="8" dur="900" fill="hold"/>
                                        <p:tgtEl>
                                          <p:spTgt spid="1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A close up of a logo&#10;&#10;Description automatically generated">
            <a:extLst>
              <a:ext uri="{FF2B5EF4-FFF2-40B4-BE49-F238E27FC236}">
                <a16:creationId xmlns:a16="http://schemas.microsoft.com/office/drawing/2014/main" id="{6F868C3F-77E6-4FD6-A74A-0C120F4C1633}"/>
              </a:ext>
            </a:extLst>
          </p:cNvPr>
          <p:cNvPicPr>
            <a:picLocks noChangeAspect="1"/>
          </p:cNvPicPr>
          <p:nvPr/>
        </p:nvPicPr>
        <p:blipFill rotWithShape="1">
          <a:blip r:embed="rId3">
            <a:extLst>
              <a:ext uri="{28A0092B-C50C-407E-A947-70E740481C1C}">
                <a14:useLocalDpi xmlns:a14="http://schemas.microsoft.com/office/drawing/2010/main" val="0"/>
              </a:ext>
            </a:extLst>
          </a:blip>
          <a:srcRect r="13058"/>
          <a:stretch/>
        </p:blipFill>
        <p:spPr>
          <a:xfrm>
            <a:off x="7147611" y="0"/>
            <a:ext cx="5044389" cy="6858000"/>
          </a:xfrm>
          <a:prstGeom prst="rect">
            <a:avLst/>
          </a:prstGeom>
        </p:spPr>
      </p:pic>
      <p:sp>
        <p:nvSpPr>
          <p:cNvPr id="2" name="Title 1">
            <a:extLst>
              <a:ext uri="{FF2B5EF4-FFF2-40B4-BE49-F238E27FC236}">
                <a16:creationId xmlns:a16="http://schemas.microsoft.com/office/drawing/2014/main" id="{84DFCC90-58D7-4FBE-AC26-DCF1E92BFB2B}"/>
              </a:ext>
            </a:extLst>
          </p:cNvPr>
          <p:cNvSpPr>
            <a:spLocks noGrp="1"/>
          </p:cNvSpPr>
          <p:nvPr>
            <p:ph type="title"/>
          </p:nvPr>
        </p:nvSpPr>
        <p:spPr/>
        <p:txBody>
          <a:bodyPr/>
          <a:lstStyle/>
          <a:p>
            <a:r>
              <a:rPr lang="en-US" dirty="0"/>
              <a:t>To  Lead in </a:t>
            </a:r>
            <a:r>
              <a:rPr lang="en-US" u="sng" dirty="0"/>
              <a:t>Battle</a:t>
            </a:r>
            <a:r>
              <a:rPr lang="en-US" dirty="0"/>
              <a:t> 11:1-13</a:t>
            </a:r>
          </a:p>
        </p:txBody>
      </p:sp>
      <p:sp>
        <p:nvSpPr>
          <p:cNvPr id="3" name="Content Placeholder 2">
            <a:extLst>
              <a:ext uri="{FF2B5EF4-FFF2-40B4-BE49-F238E27FC236}">
                <a16:creationId xmlns:a16="http://schemas.microsoft.com/office/drawing/2014/main" id="{E61DDEDD-32CB-4109-AEC2-476E7F36DF6C}"/>
              </a:ext>
            </a:extLst>
          </p:cNvPr>
          <p:cNvSpPr>
            <a:spLocks noGrp="1"/>
          </p:cNvSpPr>
          <p:nvPr>
            <p:ph idx="1"/>
          </p:nvPr>
        </p:nvSpPr>
        <p:spPr>
          <a:xfrm>
            <a:off x="400833" y="1537854"/>
            <a:ext cx="7828767" cy="5050835"/>
          </a:xfrm>
        </p:spPr>
        <p:txBody>
          <a:bodyPr/>
          <a:lstStyle/>
          <a:p>
            <a:r>
              <a:rPr lang="en-US" dirty="0"/>
              <a:t> </a:t>
            </a:r>
            <a:r>
              <a:rPr lang="en-US" baseline="30000" dirty="0"/>
              <a:t>1</a:t>
            </a:r>
            <a:r>
              <a:rPr lang="en-US" dirty="0"/>
              <a:t> Then </a:t>
            </a:r>
            <a:r>
              <a:rPr lang="en-US" dirty="0" err="1"/>
              <a:t>Nahash</a:t>
            </a:r>
            <a:r>
              <a:rPr lang="en-US" dirty="0"/>
              <a:t> </a:t>
            </a:r>
            <a:r>
              <a:rPr lang="en-US" dirty="0">
                <a:effectLst>
                  <a:glow rad="127000">
                    <a:srgbClr val="C00000"/>
                  </a:glow>
                </a:effectLst>
              </a:rPr>
              <a:t>the Ammonite went up and besieged Jabesh-gilead </a:t>
            </a:r>
            <a:r>
              <a:rPr lang="en-US" dirty="0"/>
              <a:t>….  </a:t>
            </a:r>
            <a:r>
              <a:rPr lang="en-US" baseline="30000" dirty="0"/>
              <a:t>6</a:t>
            </a:r>
            <a:r>
              <a:rPr lang="en-US" dirty="0"/>
              <a:t> And the Spirit of God rushed upon Saul when he heard these words, and his anger was greatly kindled.</a:t>
            </a:r>
            <a:br>
              <a:rPr lang="en-US" dirty="0"/>
            </a:br>
            <a:r>
              <a:rPr lang="en-US" dirty="0"/>
              <a:t> </a:t>
            </a:r>
            <a:r>
              <a:rPr lang="en-US" baseline="30000" dirty="0"/>
              <a:t>7</a:t>
            </a:r>
            <a:r>
              <a:rPr lang="en-US" dirty="0"/>
              <a:t> … Then the dread of the LORD fell upon the people, and they came out as one man.  …  </a:t>
            </a:r>
            <a:r>
              <a:rPr lang="en-US" baseline="30000" dirty="0"/>
              <a:t>11</a:t>
            </a:r>
            <a:r>
              <a:rPr lang="en-US" dirty="0"/>
              <a:t> … </a:t>
            </a:r>
            <a:r>
              <a:rPr lang="en-US" dirty="0">
                <a:effectLst>
                  <a:glow rad="127000">
                    <a:srgbClr val="C00000"/>
                  </a:glow>
                </a:effectLst>
              </a:rPr>
              <a:t>and struck down the Ammonites</a:t>
            </a:r>
            <a:endParaRPr lang="en-US" b="0" dirty="0">
              <a:effectLst>
                <a:glow rad="127000">
                  <a:srgbClr val="C00000"/>
                </a:glow>
              </a:effectLst>
            </a:endParaRPr>
          </a:p>
          <a:p>
            <a:endParaRPr lang="en-US" dirty="0"/>
          </a:p>
        </p:txBody>
      </p:sp>
      <p:sp>
        <p:nvSpPr>
          <p:cNvPr id="6" name="Oval 5">
            <a:extLst>
              <a:ext uri="{FF2B5EF4-FFF2-40B4-BE49-F238E27FC236}">
                <a16:creationId xmlns:a16="http://schemas.microsoft.com/office/drawing/2014/main" id="{242219C3-6BBD-4196-B8F9-ED27C853B989}"/>
              </a:ext>
            </a:extLst>
          </p:cNvPr>
          <p:cNvSpPr/>
          <p:nvPr/>
        </p:nvSpPr>
        <p:spPr>
          <a:xfrm>
            <a:off x="9235596" y="4195422"/>
            <a:ext cx="148590" cy="156754"/>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F809F545-F32A-45C2-9B05-C5F10444D2B0}"/>
              </a:ext>
            </a:extLst>
          </p:cNvPr>
          <p:cNvSpPr txBox="1"/>
          <p:nvPr/>
        </p:nvSpPr>
        <p:spPr>
          <a:xfrm>
            <a:off x="8167895" y="4228315"/>
            <a:ext cx="2589087" cy="707886"/>
          </a:xfrm>
          <a:prstGeom prst="rect">
            <a:avLst/>
          </a:prstGeom>
          <a:noFill/>
        </p:spPr>
        <p:txBody>
          <a:bodyPr wrap="square" rtlCol="0">
            <a:spAutoFit/>
          </a:bodyPr>
          <a:lstStyle/>
          <a:p>
            <a:r>
              <a:rPr lang="en-US" sz="4000" b="1" dirty="0">
                <a:solidFill>
                  <a:srgbClr val="C00000"/>
                </a:solidFill>
              </a:rPr>
              <a:t>Gibeah</a:t>
            </a:r>
          </a:p>
        </p:txBody>
      </p:sp>
      <p:sp>
        <p:nvSpPr>
          <p:cNvPr id="12" name="Oval 11">
            <a:extLst>
              <a:ext uri="{FF2B5EF4-FFF2-40B4-BE49-F238E27FC236}">
                <a16:creationId xmlns:a16="http://schemas.microsoft.com/office/drawing/2014/main" id="{24B48AD7-7AE5-44B7-A5D6-92AD5DA8484E}"/>
              </a:ext>
            </a:extLst>
          </p:cNvPr>
          <p:cNvSpPr/>
          <p:nvPr/>
        </p:nvSpPr>
        <p:spPr>
          <a:xfrm>
            <a:off x="10390182" y="3641766"/>
            <a:ext cx="148590" cy="156754"/>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2F4532AB-1123-4BD4-A223-DD217243D7FF}"/>
              </a:ext>
            </a:extLst>
          </p:cNvPr>
          <p:cNvSpPr txBox="1"/>
          <p:nvPr/>
        </p:nvSpPr>
        <p:spPr>
          <a:xfrm>
            <a:off x="8528146" y="2816713"/>
            <a:ext cx="2280679" cy="981807"/>
          </a:xfrm>
          <a:prstGeom prst="rect">
            <a:avLst/>
          </a:prstGeom>
          <a:noFill/>
        </p:spPr>
        <p:txBody>
          <a:bodyPr wrap="square" rtlCol="0">
            <a:spAutoFit/>
          </a:bodyPr>
          <a:lstStyle/>
          <a:p>
            <a:pPr algn="ctr">
              <a:lnSpc>
                <a:spcPct val="70000"/>
              </a:lnSpc>
            </a:pPr>
            <a:r>
              <a:rPr lang="en-US" sz="4000" b="1" dirty="0">
                <a:solidFill>
                  <a:srgbClr val="C00000"/>
                </a:solidFill>
              </a:rPr>
              <a:t>Jabesh-gilead</a:t>
            </a:r>
          </a:p>
        </p:txBody>
      </p:sp>
      <p:sp>
        <p:nvSpPr>
          <p:cNvPr id="14" name="Freeform: Shape 13">
            <a:extLst>
              <a:ext uri="{FF2B5EF4-FFF2-40B4-BE49-F238E27FC236}">
                <a16:creationId xmlns:a16="http://schemas.microsoft.com/office/drawing/2014/main" id="{986C8287-2216-46CF-A8E0-6B378F2A94E9}"/>
              </a:ext>
            </a:extLst>
          </p:cNvPr>
          <p:cNvSpPr/>
          <p:nvPr/>
        </p:nvSpPr>
        <p:spPr>
          <a:xfrm>
            <a:off x="10613449" y="2893039"/>
            <a:ext cx="1818688" cy="2397484"/>
          </a:xfrm>
          <a:custGeom>
            <a:avLst/>
            <a:gdLst>
              <a:gd name="connsiteX0" fmla="*/ 1365812 w 1388962"/>
              <a:gd name="connsiteY0" fmla="*/ 381965 h 2558005"/>
              <a:gd name="connsiteX1" fmla="*/ 1018572 w 1388962"/>
              <a:gd name="connsiteY1" fmla="*/ 92598 h 2558005"/>
              <a:gd name="connsiteX2" fmla="*/ 937549 w 1388962"/>
              <a:gd name="connsiteY2" fmla="*/ 34724 h 2558005"/>
              <a:gd name="connsiteX3" fmla="*/ 856526 w 1388962"/>
              <a:gd name="connsiteY3" fmla="*/ 0 h 2558005"/>
              <a:gd name="connsiteX4" fmla="*/ 451412 w 1388962"/>
              <a:gd name="connsiteY4" fmla="*/ 92598 h 2558005"/>
              <a:gd name="connsiteX5" fmla="*/ 162045 w 1388962"/>
              <a:gd name="connsiteY5" fmla="*/ 219919 h 2558005"/>
              <a:gd name="connsiteX6" fmla="*/ 138896 w 1388962"/>
              <a:gd name="connsiteY6" fmla="*/ 648183 h 2558005"/>
              <a:gd name="connsiteX7" fmla="*/ 324091 w 1388962"/>
              <a:gd name="connsiteY7" fmla="*/ 1169043 h 2558005"/>
              <a:gd name="connsiteX8" fmla="*/ 266217 w 1388962"/>
              <a:gd name="connsiteY8" fmla="*/ 1469985 h 2558005"/>
              <a:gd name="connsiteX9" fmla="*/ 0 w 1388962"/>
              <a:gd name="connsiteY9" fmla="*/ 1932973 h 2558005"/>
              <a:gd name="connsiteX10" fmla="*/ 370390 w 1388962"/>
              <a:gd name="connsiteY10" fmla="*/ 2257064 h 2558005"/>
              <a:gd name="connsiteX11" fmla="*/ 787078 w 1388962"/>
              <a:gd name="connsiteY11" fmla="*/ 2511707 h 2558005"/>
              <a:gd name="connsiteX12" fmla="*/ 879676 w 1388962"/>
              <a:gd name="connsiteY12" fmla="*/ 2546431 h 2558005"/>
              <a:gd name="connsiteX13" fmla="*/ 949124 w 1388962"/>
              <a:gd name="connsiteY13" fmla="*/ 2558005 h 2558005"/>
              <a:gd name="connsiteX14" fmla="*/ 1388962 w 1388962"/>
              <a:gd name="connsiteY14" fmla="*/ 2511707 h 2558005"/>
              <a:gd name="connsiteX15" fmla="*/ 1365812 w 1388962"/>
              <a:gd name="connsiteY15" fmla="*/ 381965 h 2558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88962" h="2558005">
                <a:moveTo>
                  <a:pt x="1365812" y="381965"/>
                </a:moveTo>
                <a:lnTo>
                  <a:pt x="1018572" y="92598"/>
                </a:lnTo>
                <a:cubicBezTo>
                  <a:pt x="991564" y="73307"/>
                  <a:pt x="966772" y="50459"/>
                  <a:pt x="937549" y="34724"/>
                </a:cubicBezTo>
                <a:cubicBezTo>
                  <a:pt x="829757" y="-23318"/>
                  <a:pt x="892772" y="36246"/>
                  <a:pt x="856526" y="0"/>
                </a:cubicBezTo>
                <a:lnTo>
                  <a:pt x="451412" y="92598"/>
                </a:lnTo>
                <a:lnTo>
                  <a:pt x="162045" y="219919"/>
                </a:lnTo>
                <a:lnTo>
                  <a:pt x="138896" y="648183"/>
                </a:lnTo>
                <a:lnTo>
                  <a:pt x="324091" y="1169043"/>
                </a:lnTo>
                <a:lnTo>
                  <a:pt x="266217" y="1469985"/>
                </a:lnTo>
                <a:lnTo>
                  <a:pt x="0" y="1932973"/>
                </a:lnTo>
                <a:lnTo>
                  <a:pt x="370390" y="2257064"/>
                </a:lnTo>
                <a:lnTo>
                  <a:pt x="787078" y="2511707"/>
                </a:lnTo>
                <a:cubicBezTo>
                  <a:pt x="817944" y="2523282"/>
                  <a:pt x="847979" y="2537375"/>
                  <a:pt x="879676" y="2546431"/>
                </a:cubicBezTo>
                <a:cubicBezTo>
                  <a:pt x="902242" y="2552878"/>
                  <a:pt x="949124" y="2558005"/>
                  <a:pt x="949124" y="2558005"/>
                </a:cubicBezTo>
                <a:lnTo>
                  <a:pt x="1388962" y="2511707"/>
                </a:lnTo>
                <a:lnTo>
                  <a:pt x="1365812" y="381965"/>
                </a:lnTo>
                <a:close/>
              </a:path>
            </a:pathLst>
          </a:custGeom>
          <a:solidFill>
            <a:srgbClr val="C7934A"/>
          </a:solidFill>
          <a:ln>
            <a:noFill/>
          </a:ln>
          <a:effectLst>
            <a:softEdge rad="101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Arrow: Right 14">
            <a:extLst>
              <a:ext uri="{FF2B5EF4-FFF2-40B4-BE49-F238E27FC236}">
                <a16:creationId xmlns:a16="http://schemas.microsoft.com/office/drawing/2014/main" id="{EC5D4B2B-E00B-414E-8EB8-565A7960A297}"/>
              </a:ext>
            </a:extLst>
          </p:cNvPr>
          <p:cNvSpPr/>
          <p:nvPr/>
        </p:nvSpPr>
        <p:spPr>
          <a:xfrm rot="12795139">
            <a:off x="10507236" y="3750488"/>
            <a:ext cx="826084" cy="555112"/>
          </a:xfrm>
          <a:prstGeom prst="rightArrow">
            <a:avLst/>
          </a:prstGeom>
          <a:solidFill>
            <a:srgbClr val="C793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00A2653A-EC98-40C1-BC2B-461E101AA6B9}"/>
              </a:ext>
            </a:extLst>
          </p:cNvPr>
          <p:cNvSpPr txBox="1"/>
          <p:nvPr/>
        </p:nvSpPr>
        <p:spPr>
          <a:xfrm>
            <a:off x="11417882" y="3125165"/>
            <a:ext cx="737839" cy="2128275"/>
          </a:xfrm>
          <a:prstGeom prst="rect">
            <a:avLst/>
          </a:prstGeom>
          <a:noFill/>
        </p:spPr>
        <p:txBody>
          <a:bodyPr wrap="square" rtlCol="0">
            <a:spAutoFit/>
          </a:bodyPr>
          <a:lstStyle/>
          <a:p>
            <a:pPr algn="ctr">
              <a:lnSpc>
                <a:spcPct val="65000"/>
              </a:lnSpc>
            </a:pPr>
            <a:r>
              <a:rPr lang="en-US" sz="4000" b="1" dirty="0">
                <a:solidFill>
                  <a:schemeClr val="bg1"/>
                </a:solidFill>
              </a:rPr>
              <a:t>AMMON</a:t>
            </a:r>
          </a:p>
        </p:txBody>
      </p:sp>
      <p:cxnSp>
        <p:nvCxnSpPr>
          <p:cNvPr id="24" name="Straight Arrow Connector 23">
            <a:extLst>
              <a:ext uri="{FF2B5EF4-FFF2-40B4-BE49-F238E27FC236}">
                <a16:creationId xmlns:a16="http://schemas.microsoft.com/office/drawing/2014/main" id="{462866BD-A57B-4355-8894-6684613D4064}"/>
              </a:ext>
            </a:extLst>
          </p:cNvPr>
          <p:cNvCxnSpPr/>
          <p:nvPr/>
        </p:nvCxnSpPr>
        <p:spPr>
          <a:xfrm flipV="1">
            <a:off x="9384186" y="3829000"/>
            <a:ext cx="811374" cy="396902"/>
          </a:xfrm>
          <a:prstGeom prst="straightConnector1">
            <a:avLst/>
          </a:prstGeom>
          <a:ln w="1270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67657532"/>
      </p:ext>
    </p:extLst>
  </p:cSld>
  <p:clrMapOvr>
    <a:masterClrMapping/>
  </p:clrMapOvr>
  <p:transition>
    <p:circl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indoor, table, sitting, black&#10;&#10;Description automatically generated">
            <a:extLst>
              <a:ext uri="{FF2B5EF4-FFF2-40B4-BE49-F238E27FC236}">
                <a16:creationId xmlns:a16="http://schemas.microsoft.com/office/drawing/2014/main" id="{9FA4F99A-6AB8-4862-B24F-CD7F5725AE54}"/>
              </a:ext>
            </a:extLst>
          </p:cNvPr>
          <p:cNvPicPr>
            <a:picLocks noChangeAspect="1"/>
          </p:cNvPicPr>
          <p:nvPr/>
        </p:nvPicPr>
        <p:blipFill rotWithShape="1">
          <a:blip r:embed="rId2">
            <a:extLst>
              <a:ext uri="{28A0092B-C50C-407E-A947-70E740481C1C}">
                <a14:useLocalDpi xmlns:a14="http://schemas.microsoft.com/office/drawing/2010/main" val="0"/>
              </a:ext>
            </a:extLst>
          </a:blip>
          <a:srcRect t="7739" b="8248"/>
          <a:stretch/>
        </p:blipFill>
        <p:spPr>
          <a:xfrm>
            <a:off x="-57497" y="0"/>
            <a:ext cx="12244646" cy="6858000"/>
          </a:xfrm>
          <a:prstGeom prst="rect">
            <a:avLst/>
          </a:prstGeom>
        </p:spPr>
      </p:pic>
      <p:sp>
        <p:nvSpPr>
          <p:cNvPr id="2" name="Title 1">
            <a:extLst>
              <a:ext uri="{FF2B5EF4-FFF2-40B4-BE49-F238E27FC236}">
                <a16:creationId xmlns:a16="http://schemas.microsoft.com/office/drawing/2014/main" id="{2A5856C3-6EFF-4B65-8A61-0F272165D080}"/>
              </a:ext>
            </a:extLst>
          </p:cNvPr>
          <p:cNvSpPr>
            <a:spLocks noGrp="1"/>
          </p:cNvSpPr>
          <p:nvPr>
            <p:ph type="title"/>
          </p:nvPr>
        </p:nvSpPr>
        <p:spPr/>
        <p:txBody>
          <a:bodyPr/>
          <a:lstStyle/>
          <a:p>
            <a:r>
              <a:rPr lang="en-US" dirty="0"/>
              <a:t>Israel Wanted a King</a:t>
            </a:r>
          </a:p>
        </p:txBody>
      </p:sp>
      <p:sp>
        <p:nvSpPr>
          <p:cNvPr id="3" name="Content Placeholder 2">
            <a:extLst>
              <a:ext uri="{FF2B5EF4-FFF2-40B4-BE49-F238E27FC236}">
                <a16:creationId xmlns:a16="http://schemas.microsoft.com/office/drawing/2014/main" id="{DE4C15E6-BDE6-458A-B122-BF9E86F9A775}"/>
              </a:ext>
            </a:extLst>
          </p:cNvPr>
          <p:cNvSpPr>
            <a:spLocks noGrp="1"/>
          </p:cNvSpPr>
          <p:nvPr>
            <p:ph idx="1"/>
          </p:nvPr>
        </p:nvSpPr>
        <p:spPr/>
        <p:txBody>
          <a:bodyPr/>
          <a:lstStyle/>
          <a:p>
            <a:r>
              <a:rPr lang="en-US" baseline="30000" dirty="0"/>
              <a:t>Judges 17:6 </a:t>
            </a:r>
            <a:r>
              <a:rPr lang="en-US" dirty="0"/>
              <a:t>In those days </a:t>
            </a:r>
            <a:r>
              <a:rPr lang="en-US" dirty="0">
                <a:effectLst>
                  <a:glow rad="127000">
                    <a:srgbClr val="C00000"/>
                  </a:glow>
                </a:effectLst>
              </a:rPr>
              <a:t>there was no king </a:t>
            </a:r>
            <a:r>
              <a:rPr lang="en-US" dirty="0"/>
              <a:t>in Israel.  </a:t>
            </a:r>
            <a:br>
              <a:rPr lang="en-US" dirty="0"/>
            </a:br>
            <a:r>
              <a:rPr lang="en-US" dirty="0"/>
              <a:t>               Everyone did what was right in his own eyes. </a:t>
            </a:r>
            <a:br>
              <a:rPr lang="en-US" sz="1000" dirty="0"/>
            </a:br>
            <a:endParaRPr lang="en-US" sz="1000" dirty="0"/>
          </a:p>
          <a:p>
            <a:r>
              <a:rPr lang="en-US" baseline="30000" dirty="0"/>
              <a:t>Judges 18:1 </a:t>
            </a:r>
            <a:r>
              <a:rPr lang="en-US" dirty="0"/>
              <a:t>In those days </a:t>
            </a:r>
            <a:r>
              <a:rPr lang="en-US" dirty="0">
                <a:effectLst>
                  <a:glow rad="127000">
                    <a:srgbClr val="C00000"/>
                  </a:glow>
                </a:effectLst>
              </a:rPr>
              <a:t>there was no king </a:t>
            </a:r>
            <a:r>
              <a:rPr lang="en-US" dirty="0"/>
              <a:t>in Israel.</a:t>
            </a:r>
            <a:endParaRPr lang="en-US" sz="1000" dirty="0"/>
          </a:p>
          <a:p>
            <a:endParaRPr lang="en-US" sz="1000" dirty="0"/>
          </a:p>
          <a:p>
            <a:r>
              <a:rPr lang="en-US" dirty="0"/>
              <a:t> </a:t>
            </a:r>
            <a:r>
              <a:rPr lang="en-US" baseline="30000" dirty="0"/>
              <a:t>Judges 19:1 </a:t>
            </a:r>
            <a:r>
              <a:rPr lang="en-US" dirty="0"/>
              <a:t>In those days, … </a:t>
            </a:r>
            <a:r>
              <a:rPr lang="en-US" dirty="0">
                <a:effectLst>
                  <a:glow rad="127000">
                    <a:srgbClr val="C00000"/>
                  </a:glow>
                </a:effectLst>
              </a:rPr>
              <a:t>there was no king </a:t>
            </a:r>
            <a:r>
              <a:rPr lang="en-US" dirty="0"/>
              <a:t>in Israel,</a:t>
            </a:r>
            <a:br>
              <a:rPr lang="en-US" sz="1000" dirty="0"/>
            </a:br>
            <a:r>
              <a:rPr lang="en-US" sz="1000" dirty="0"/>
              <a:t> </a:t>
            </a:r>
          </a:p>
          <a:p>
            <a:r>
              <a:rPr lang="en-US" baseline="30000" dirty="0"/>
              <a:t>Judges 21:25 </a:t>
            </a:r>
            <a:r>
              <a:rPr lang="en-US" dirty="0"/>
              <a:t>In those days </a:t>
            </a:r>
            <a:r>
              <a:rPr lang="en-US" dirty="0">
                <a:effectLst>
                  <a:glow rad="127000">
                    <a:srgbClr val="C00000"/>
                  </a:glow>
                </a:effectLst>
              </a:rPr>
              <a:t>there was no king </a:t>
            </a:r>
            <a:r>
              <a:rPr lang="en-US" dirty="0"/>
              <a:t>in Israel.  </a:t>
            </a:r>
            <a:br>
              <a:rPr lang="en-US" dirty="0"/>
            </a:br>
            <a:r>
              <a:rPr lang="en-US" dirty="0"/>
              <a:t>                Everyone did what was right in his own eyes. </a:t>
            </a:r>
          </a:p>
        </p:txBody>
      </p:sp>
      <p:sp>
        <p:nvSpPr>
          <p:cNvPr id="4" name="TextBox 3">
            <a:extLst>
              <a:ext uri="{FF2B5EF4-FFF2-40B4-BE49-F238E27FC236}">
                <a16:creationId xmlns:a16="http://schemas.microsoft.com/office/drawing/2014/main" id="{598D1849-176E-426A-ADDA-C80E4B0F3E47}"/>
              </a:ext>
            </a:extLst>
          </p:cNvPr>
          <p:cNvSpPr txBox="1"/>
          <p:nvPr/>
        </p:nvSpPr>
        <p:spPr>
          <a:xfrm>
            <a:off x="0" y="2314336"/>
            <a:ext cx="12192001" cy="1569660"/>
          </a:xfrm>
          <a:prstGeom prst="rect">
            <a:avLst/>
          </a:prstGeom>
          <a:noFill/>
        </p:spPr>
        <p:txBody>
          <a:bodyPr wrap="square" rtlCol="0">
            <a:spAutoFit/>
          </a:bodyPr>
          <a:lstStyle/>
          <a:p>
            <a:pPr algn="ctr"/>
            <a:r>
              <a:rPr lang="en-US" sz="9600" b="1" dirty="0">
                <a:solidFill>
                  <a:schemeClr val="bg1"/>
                </a:solidFill>
                <a:effectLst>
                  <a:glow rad="190500">
                    <a:srgbClr val="C00000"/>
                  </a:glow>
                </a:effectLst>
              </a:rPr>
              <a:t>Israel Wanted a KING</a:t>
            </a:r>
          </a:p>
        </p:txBody>
      </p:sp>
    </p:spTree>
    <p:extLst>
      <p:ext uri="{BB962C8B-B14F-4D97-AF65-F5344CB8AC3E}">
        <p14:creationId xmlns:p14="http://schemas.microsoft.com/office/powerpoint/2010/main" val="3472958573"/>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close up of a logo&#10;&#10;Description automatically generated">
            <a:extLst>
              <a:ext uri="{FF2B5EF4-FFF2-40B4-BE49-F238E27FC236}">
                <a16:creationId xmlns:a16="http://schemas.microsoft.com/office/drawing/2014/main" id="{05B9A711-93D7-4D6B-B0FD-CA329AF22866}"/>
              </a:ext>
            </a:extLst>
          </p:cNvPr>
          <p:cNvPicPr>
            <a:picLocks noChangeAspect="1"/>
          </p:cNvPicPr>
          <p:nvPr/>
        </p:nvPicPr>
        <p:blipFill rotWithShape="1">
          <a:blip r:embed="rId3">
            <a:extLst>
              <a:ext uri="{28A0092B-C50C-407E-A947-70E740481C1C}">
                <a14:useLocalDpi xmlns:a14="http://schemas.microsoft.com/office/drawing/2010/main" val="0"/>
              </a:ext>
            </a:extLst>
          </a:blip>
          <a:srcRect r="13058"/>
          <a:stretch/>
        </p:blipFill>
        <p:spPr>
          <a:xfrm>
            <a:off x="7147611" y="0"/>
            <a:ext cx="5044389" cy="6858000"/>
          </a:xfrm>
          <a:prstGeom prst="rect">
            <a:avLst/>
          </a:prstGeom>
        </p:spPr>
      </p:pic>
      <p:sp>
        <p:nvSpPr>
          <p:cNvPr id="2" name="Title 1">
            <a:extLst>
              <a:ext uri="{FF2B5EF4-FFF2-40B4-BE49-F238E27FC236}">
                <a16:creationId xmlns:a16="http://schemas.microsoft.com/office/drawing/2014/main" id="{84DFCC90-58D7-4FBE-AC26-DCF1E92BFB2B}"/>
              </a:ext>
            </a:extLst>
          </p:cNvPr>
          <p:cNvSpPr>
            <a:spLocks noGrp="1"/>
          </p:cNvSpPr>
          <p:nvPr>
            <p:ph type="title"/>
          </p:nvPr>
        </p:nvSpPr>
        <p:spPr/>
        <p:txBody>
          <a:bodyPr/>
          <a:lstStyle/>
          <a:p>
            <a:r>
              <a:rPr lang="en-US" dirty="0"/>
              <a:t>To  Lead the </a:t>
            </a:r>
            <a:r>
              <a:rPr lang="en-US" u="sng" dirty="0">
                <a:effectLst>
                  <a:glow rad="127000">
                    <a:srgbClr val="C00000"/>
                  </a:glow>
                  <a:outerShdw blurRad="50800" dist="50800" dir="2700000" algn="ctr" rotWithShape="0">
                    <a:schemeClr val="tx1"/>
                  </a:outerShdw>
                </a:effectLst>
              </a:rPr>
              <a:t>Kin</a:t>
            </a:r>
            <a:r>
              <a:rPr lang="en-US" dirty="0">
                <a:effectLst>
                  <a:glow rad="127000">
                    <a:srgbClr val="C00000"/>
                  </a:glow>
                  <a:outerShdw blurRad="50800" dist="50800" dir="2700000" algn="ctr" rotWithShape="0">
                    <a:schemeClr val="tx1"/>
                  </a:outerShdw>
                </a:effectLst>
              </a:rPr>
              <a:t>g</a:t>
            </a:r>
            <a:r>
              <a:rPr lang="en-US" u="sng" dirty="0">
                <a:effectLst>
                  <a:glow rad="127000">
                    <a:srgbClr val="C00000"/>
                  </a:glow>
                  <a:outerShdw blurRad="50800" dist="50800" dir="2700000" algn="ctr" rotWithShape="0">
                    <a:schemeClr val="tx1"/>
                  </a:outerShdw>
                </a:effectLst>
              </a:rPr>
              <a:t>dom</a:t>
            </a:r>
            <a:r>
              <a:rPr lang="en-US" dirty="0"/>
              <a:t> 11:14-15</a:t>
            </a:r>
          </a:p>
        </p:txBody>
      </p:sp>
      <p:sp>
        <p:nvSpPr>
          <p:cNvPr id="3" name="Content Placeholder 2">
            <a:extLst>
              <a:ext uri="{FF2B5EF4-FFF2-40B4-BE49-F238E27FC236}">
                <a16:creationId xmlns:a16="http://schemas.microsoft.com/office/drawing/2014/main" id="{E61DDEDD-32CB-4109-AEC2-476E7F36DF6C}"/>
              </a:ext>
            </a:extLst>
          </p:cNvPr>
          <p:cNvSpPr>
            <a:spLocks noGrp="1"/>
          </p:cNvSpPr>
          <p:nvPr>
            <p:ph idx="1"/>
          </p:nvPr>
        </p:nvSpPr>
        <p:spPr>
          <a:xfrm>
            <a:off x="400833" y="1537854"/>
            <a:ext cx="8360395" cy="5050835"/>
          </a:xfrm>
        </p:spPr>
        <p:txBody>
          <a:bodyPr/>
          <a:lstStyle/>
          <a:p>
            <a:r>
              <a:rPr lang="en-US" dirty="0"/>
              <a:t> </a:t>
            </a:r>
            <a:r>
              <a:rPr lang="en-US" baseline="30000" dirty="0"/>
              <a:t>14</a:t>
            </a:r>
            <a:r>
              <a:rPr lang="en-US" dirty="0"/>
              <a:t> Then Samuel said to the people, "Come, let us go to Gilgal and there </a:t>
            </a:r>
            <a:r>
              <a:rPr lang="en-US" dirty="0">
                <a:effectLst>
                  <a:glow rad="127000">
                    <a:srgbClr val="C00000"/>
                  </a:glow>
                </a:effectLst>
              </a:rPr>
              <a:t>renew the kingdom</a:t>
            </a:r>
            <a:r>
              <a:rPr lang="en-US" dirty="0"/>
              <a:t>." </a:t>
            </a:r>
            <a:r>
              <a:rPr lang="en-US" baseline="30000" dirty="0"/>
              <a:t>15</a:t>
            </a:r>
            <a:r>
              <a:rPr lang="en-US" dirty="0"/>
              <a:t> So all the people went to Gilgal, and there they made Saul king before the LORD in Gilgal. There they sacrificed peace offerings before the LORD, and there Saul and all the men of Israel rejoiced greatly.</a:t>
            </a:r>
          </a:p>
        </p:txBody>
      </p:sp>
      <p:sp>
        <p:nvSpPr>
          <p:cNvPr id="10" name="Oval 9">
            <a:extLst>
              <a:ext uri="{FF2B5EF4-FFF2-40B4-BE49-F238E27FC236}">
                <a16:creationId xmlns:a16="http://schemas.microsoft.com/office/drawing/2014/main" id="{1CE22C84-D272-406C-8E5C-130B3068AFBA}"/>
              </a:ext>
            </a:extLst>
          </p:cNvPr>
          <p:cNvSpPr/>
          <p:nvPr/>
        </p:nvSpPr>
        <p:spPr>
          <a:xfrm>
            <a:off x="9889889" y="4317342"/>
            <a:ext cx="148590" cy="156754"/>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1E660D26-E1C2-44C5-B3DD-68987D4E4B39}"/>
              </a:ext>
            </a:extLst>
          </p:cNvPr>
          <p:cNvSpPr txBox="1"/>
          <p:nvPr/>
        </p:nvSpPr>
        <p:spPr>
          <a:xfrm>
            <a:off x="8641080" y="3785872"/>
            <a:ext cx="2191075" cy="707886"/>
          </a:xfrm>
          <a:prstGeom prst="rect">
            <a:avLst/>
          </a:prstGeom>
          <a:noFill/>
        </p:spPr>
        <p:txBody>
          <a:bodyPr wrap="square" rtlCol="0">
            <a:spAutoFit/>
          </a:bodyPr>
          <a:lstStyle/>
          <a:p>
            <a:r>
              <a:rPr lang="en-US" sz="4000" b="1" dirty="0">
                <a:solidFill>
                  <a:srgbClr val="C00000"/>
                </a:solidFill>
              </a:rPr>
              <a:t>Gilgal</a:t>
            </a:r>
          </a:p>
        </p:txBody>
      </p:sp>
    </p:spTree>
    <p:extLst>
      <p:ext uri="{BB962C8B-B14F-4D97-AF65-F5344CB8AC3E}">
        <p14:creationId xmlns:p14="http://schemas.microsoft.com/office/powerpoint/2010/main" val="2582205648"/>
      </p:ext>
    </p:extLst>
  </p:cSld>
  <p:clrMapOvr>
    <a:masterClrMapping/>
  </p:clrMapOvr>
  <p:transition>
    <p:circl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a logo&#10;&#10;Description automatically generated">
            <a:extLst>
              <a:ext uri="{FF2B5EF4-FFF2-40B4-BE49-F238E27FC236}">
                <a16:creationId xmlns:a16="http://schemas.microsoft.com/office/drawing/2014/main" id="{B815EAD2-7320-4F42-AAAE-8D4BCAC81200}"/>
              </a:ext>
            </a:extLst>
          </p:cNvPr>
          <p:cNvPicPr>
            <a:picLocks noChangeAspect="1"/>
          </p:cNvPicPr>
          <p:nvPr/>
        </p:nvPicPr>
        <p:blipFill rotWithShape="1">
          <a:blip r:embed="rId3">
            <a:extLst>
              <a:ext uri="{28A0092B-C50C-407E-A947-70E740481C1C}">
                <a14:useLocalDpi xmlns:a14="http://schemas.microsoft.com/office/drawing/2010/main" val="0"/>
              </a:ext>
            </a:extLst>
          </a:blip>
          <a:srcRect r="13058"/>
          <a:stretch/>
        </p:blipFill>
        <p:spPr>
          <a:xfrm>
            <a:off x="7147611" y="0"/>
            <a:ext cx="5044389" cy="6858000"/>
          </a:xfrm>
          <a:prstGeom prst="rect">
            <a:avLst/>
          </a:prstGeom>
        </p:spPr>
      </p:pic>
      <p:sp>
        <p:nvSpPr>
          <p:cNvPr id="6" name="Oval 5">
            <a:extLst>
              <a:ext uri="{FF2B5EF4-FFF2-40B4-BE49-F238E27FC236}">
                <a16:creationId xmlns:a16="http://schemas.microsoft.com/office/drawing/2014/main" id="{F1026A79-9598-4EA6-8397-4BA378688A84}"/>
              </a:ext>
            </a:extLst>
          </p:cNvPr>
          <p:cNvSpPr/>
          <p:nvPr/>
        </p:nvSpPr>
        <p:spPr>
          <a:xfrm>
            <a:off x="9889889" y="4317342"/>
            <a:ext cx="148590" cy="156754"/>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49B0EA36-E5DE-409D-8703-E07B57793932}"/>
              </a:ext>
            </a:extLst>
          </p:cNvPr>
          <p:cNvSpPr txBox="1"/>
          <p:nvPr/>
        </p:nvSpPr>
        <p:spPr>
          <a:xfrm>
            <a:off x="8641080" y="3785872"/>
            <a:ext cx="2191075" cy="707886"/>
          </a:xfrm>
          <a:prstGeom prst="rect">
            <a:avLst/>
          </a:prstGeom>
          <a:noFill/>
        </p:spPr>
        <p:txBody>
          <a:bodyPr wrap="square" rtlCol="0">
            <a:spAutoFit/>
          </a:bodyPr>
          <a:lstStyle/>
          <a:p>
            <a:r>
              <a:rPr lang="en-US" sz="4000" b="1" dirty="0">
                <a:solidFill>
                  <a:srgbClr val="C00000"/>
                </a:solidFill>
              </a:rPr>
              <a:t>Gilgal</a:t>
            </a:r>
          </a:p>
        </p:txBody>
      </p:sp>
      <p:sp>
        <p:nvSpPr>
          <p:cNvPr id="2" name="Title 1">
            <a:extLst>
              <a:ext uri="{FF2B5EF4-FFF2-40B4-BE49-F238E27FC236}">
                <a16:creationId xmlns:a16="http://schemas.microsoft.com/office/drawing/2014/main" id="{84DFCC90-58D7-4FBE-AC26-DCF1E92BFB2B}"/>
              </a:ext>
            </a:extLst>
          </p:cNvPr>
          <p:cNvSpPr>
            <a:spLocks noGrp="1"/>
          </p:cNvSpPr>
          <p:nvPr>
            <p:ph type="title"/>
          </p:nvPr>
        </p:nvSpPr>
        <p:spPr/>
        <p:txBody>
          <a:bodyPr/>
          <a:lstStyle/>
          <a:p>
            <a:r>
              <a:rPr lang="en-US" dirty="0"/>
              <a:t>To  Lead the </a:t>
            </a:r>
            <a:r>
              <a:rPr lang="en-US" u="sng" dirty="0"/>
              <a:t>Kin</a:t>
            </a:r>
            <a:r>
              <a:rPr lang="en-US" dirty="0"/>
              <a:t>g</a:t>
            </a:r>
            <a:r>
              <a:rPr lang="en-US" u="sng" dirty="0"/>
              <a:t>dom</a:t>
            </a:r>
            <a:r>
              <a:rPr lang="en-US" dirty="0"/>
              <a:t> 11:14-15</a:t>
            </a:r>
          </a:p>
        </p:txBody>
      </p:sp>
      <p:sp>
        <p:nvSpPr>
          <p:cNvPr id="3" name="Content Placeholder 2">
            <a:extLst>
              <a:ext uri="{FF2B5EF4-FFF2-40B4-BE49-F238E27FC236}">
                <a16:creationId xmlns:a16="http://schemas.microsoft.com/office/drawing/2014/main" id="{E61DDEDD-32CB-4109-AEC2-476E7F36DF6C}"/>
              </a:ext>
            </a:extLst>
          </p:cNvPr>
          <p:cNvSpPr>
            <a:spLocks noGrp="1"/>
          </p:cNvSpPr>
          <p:nvPr>
            <p:ph idx="1"/>
          </p:nvPr>
        </p:nvSpPr>
        <p:spPr>
          <a:xfrm>
            <a:off x="400833" y="1537854"/>
            <a:ext cx="8360395" cy="5050835"/>
          </a:xfrm>
        </p:spPr>
        <p:txBody>
          <a:bodyPr/>
          <a:lstStyle/>
          <a:p>
            <a:r>
              <a:rPr lang="en-US" dirty="0"/>
              <a:t> </a:t>
            </a:r>
            <a:r>
              <a:rPr lang="en-US" baseline="30000" dirty="0"/>
              <a:t>14</a:t>
            </a:r>
            <a:r>
              <a:rPr lang="en-US" dirty="0"/>
              <a:t> Then Samuel said to the people, "Come, let us go to Gilgal and there </a:t>
            </a:r>
            <a:r>
              <a:rPr lang="en-US" dirty="0">
                <a:effectLst>
                  <a:glow rad="127000">
                    <a:srgbClr val="C00000"/>
                  </a:glow>
                </a:effectLst>
              </a:rPr>
              <a:t>renew the kingdom</a:t>
            </a:r>
            <a:r>
              <a:rPr lang="en-US" dirty="0"/>
              <a:t>." </a:t>
            </a:r>
            <a:r>
              <a:rPr lang="en-US" baseline="30000" dirty="0"/>
              <a:t>15</a:t>
            </a:r>
            <a:r>
              <a:rPr lang="en-US" dirty="0"/>
              <a:t> So all the people went to Gilgal, and there they </a:t>
            </a:r>
            <a:r>
              <a:rPr lang="en-US" dirty="0">
                <a:effectLst>
                  <a:glow rad="127000">
                    <a:srgbClr val="C00000"/>
                  </a:glow>
                </a:effectLst>
              </a:rPr>
              <a:t>made Saul king </a:t>
            </a:r>
            <a:r>
              <a:rPr lang="en-US" dirty="0"/>
              <a:t>before the LORD in Gilgal. There they sacrificed peace offerings before the LORD, and there Saul and all the men of Israel rejoiced greatly.</a:t>
            </a:r>
          </a:p>
        </p:txBody>
      </p:sp>
      <p:pic>
        <p:nvPicPr>
          <p:cNvPr id="12" name="Picture 11" descr="A person wearing a hat&#10;&#10;Description automatically generated">
            <a:extLst>
              <a:ext uri="{FF2B5EF4-FFF2-40B4-BE49-F238E27FC236}">
                <a16:creationId xmlns:a16="http://schemas.microsoft.com/office/drawing/2014/main" id="{8C4E0567-B08A-47E9-B5E1-1944711A000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04271" y="1895027"/>
            <a:ext cx="3856494" cy="6172304"/>
          </a:xfrm>
          <a:prstGeom prst="rect">
            <a:avLst/>
          </a:prstGeom>
        </p:spPr>
      </p:pic>
    </p:spTree>
    <p:extLst>
      <p:ext uri="{BB962C8B-B14F-4D97-AF65-F5344CB8AC3E}">
        <p14:creationId xmlns:p14="http://schemas.microsoft.com/office/powerpoint/2010/main" val="3491784847"/>
      </p:ext>
    </p:extLst>
  </p:cSld>
  <p:clrMapOvr>
    <a:masterClrMapping/>
  </p:clrMapOvr>
  <p:transition>
    <p:circl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AF3E46-ED5B-44FB-9DB6-BCE3E1C038F6}"/>
              </a:ext>
            </a:extLst>
          </p:cNvPr>
          <p:cNvSpPr>
            <a:spLocks noGrp="1"/>
          </p:cNvSpPr>
          <p:nvPr>
            <p:ph type="title"/>
          </p:nvPr>
        </p:nvSpPr>
        <p:spPr/>
        <p:txBody>
          <a:bodyPr/>
          <a:lstStyle/>
          <a:p>
            <a:r>
              <a:rPr lang="en-US" dirty="0"/>
              <a:t>4- God </a:t>
            </a:r>
            <a:r>
              <a:rPr lang="en-US" u="sng" dirty="0">
                <a:effectLst>
                  <a:glow rad="127000">
                    <a:srgbClr val="C00000"/>
                  </a:glow>
                  <a:outerShdw blurRad="50800" dist="50800" dir="2700000" algn="ctr" rotWithShape="0">
                    <a:schemeClr val="tx1"/>
                  </a:outerShdw>
                </a:effectLst>
              </a:rPr>
              <a:t>Em</a:t>
            </a:r>
            <a:r>
              <a:rPr lang="en-US" dirty="0">
                <a:effectLst>
                  <a:glow rad="127000">
                    <a:srgbClr val="C00000"/>
                  </a:glow>
                  <a:outerShdw blurRad="50800" dist="50800" dir="2700000" algn="ctr" rotWithShape="0">
                    <a:schemeClr val="tx1"/>
                  </a:outerShdw>
                </a:effectLst>
              </a:rPr>
              <a:t>p</a:t>
            </a:r>
            <a:r>
              <a:rPr lang="en-US" u="sng" dirty="0">
                <a:effectLst>
                  <a:glow rad="127000">
                    <a:srgbClr val="C00000"/>
                  </a:glow>
                  <a:outerShdw blurRad="50800" dist="50800" dir="2700000" algn="ctr" rotWithShape="0">
                    <a:schemeClr val="tx1"/>
                  </a:outerShdw>
                </a:effectLst>
              </a:rPr>
              <a:t>owers</a:t>
            </a:r>
            <a:r>
              <a:rPr lang="en-US" dirty="0"/>
              <a:t> the Leader</a:t>
            </a:r>
          </a:p>
        </p:txBody>
      </p:sp>
      <p:pic>
        <p:nvPicPr>
          <p:cNvPr id="3" name="Picture 2" descr="A close up of a bird&#10;&#10;Description automatically generated">
            <a:extLst>
              <a:ext uri="{FF2B5EF4-FFF2-40B4-BE49-F238E27FC236}">
                <a16:creationId xmlns:a16="http://schemas.microsoft.com/office/drawing/2014/main" id="{86BDBE42-ADB0-46F2-ABEA-94185D188A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62964" flipH="1">
            <a:off x="4206162" y="1274929"/>
            <a:ext cx="3779675" cy="5209339"/>
          </a:xfrm>
          <a:prstGeom prst="rect">
            <a:avLst/>
          </a:prstGeom>
          <a:effectLst>
            <a:glow rad="127000">
              <a:srgbClr val="785B2F">
                <a:alpha val="48000"/>
              </a:srgbClr>
            </a:glow>
          </a:effectLst>
        </p:spPr>
      </p:pic>
    </p:spTree>
    <p:extLst>
      <p:ext uri="{BB962C8B-B14F-4D97-AF65-F5344CB8AC3E}">
        <p14:creationId xmlns:p14="http://schemas.microsoft.com/office/powerpoint/2010/main" val="3464885508"/>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900" fill="hold"/>
                                        <p:tgtEl>
                                          <p:spTgt spid="3"/>
                                        </p:tgtEl>
                                        <p:attrNameLst>
                                          <p:attrName>ppt_x</p:attrName>
                                        </p:attrNameLst>
                                      </p:cBhvr>
                                      <p:tavLst>
                                        <p:tav tm="0">
                                          <p:val>
                                            <p:strVal val="1+#ppt_w/2"/>
                                          </p:val>
                                        </p:tav>
                                        <p:tav tm="100000">
                                          <p:val>
                                            <p:strVal val="#ppt_x"/>
                                          </p:val>
                                        </p:tav>
                                      </p:tavLst>
                                    </p:anim>
                                    <p:anim calcmode="lin" valueType="num">
                                      <p:cBhvr additive="base">
                                        <p:cTn id="8" dur="90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a bird&#10;&#10;Description automatically generated">
            <a:extLst>
              <a:ext uri="{FF2B5EF4-FFF2-40B4-BE49-F238E27FC236}">
                <a16:creationId xmlns:a16="http://schemas.microsoft.com/office/drawing/2014/main" id="{8C9F8306-EDC6-45FE-A1B2-97CE46D3FCB6}"/>
              </a:ext>
            </a:extLst>
          </p:cNvPr>
          <p:cNvPicPr>
            <a:picLocks noChangeAspect="1"/>
          </p:cNvPicPr>
          <p:nvPr/>
        </p:nvPicPr>
        <p:blipFill>
          <a:blip r:embed="rId2">
            <a:alphaModFix amt="44000"/>
            <a:extLst>
              <a:ext uri="{28A0092B-C50C-407E-A947-70E740481C1C}">
                <a14:useLocalDpi xmlns:a14="http://schemas.microsoft.com/office/drawing/2010/main" val="0"/>
              </a:ext>
            </a:extLst>
          </a:blip>
          <a:stretch>
            <a:fillRect/>
          </a:stretch>
        </p:blipFill>
        <p:spPr>
          <a:xfrm rot="2062964" flipH="1">
            <a:off x="4206162" y="1274929"/>
            <a:ext cx="3779675" cy="5209339"/>
          </a:xfrm>
          <a:prstGeom prst="rect">
            <a:avLst/>
          </a:prstGeom>
          <a:effectLst>
            <a:glow rad="127000">
              <a:srgbClr val="785B2F">
                <a:alpha val="48000"/>
              </a:srgbClr>
            </a:glow>
          </a:effectLst>
        </p:spPr>
      </p:pic>
      <p:sp>
        <p:nvSpPr>
          <p:cNvPr id="2" name="Title 1">
            <a:extLst>
              <a:ext uri="{FF2B5EF4-FFF2-40B4-BE49-F238E27FC236}">
                <a16:creationId xmlns:a16="http://schemas.microsoft.com/office/drawing/2014/main" id="{7CAF3E46-ED5B-44FB-9DB6-BCE3E1C038F6}"/>
              </a:ext>
            </a:extLst>
          </p:cNvPr>
          <p:cNvSpPr>
            <a:spLocks noGrp="1"/>
          </p:cNvSpPr>
          <p:nvPr>
            <p:ph type="title"/>
          </p:nvPr>
        </p:nvSpPr>
        <p:spPr/>
        <p:txBody>
          <a:bodyPr/>
          <a:lstStyle/>
          <a:p>
            <a:r>
              <a:rPr lang="en-US" dirty="0"/>
              <a:t>4- God </a:t>
            </a:r>
            <a:r>
              <a:rPr lang="en-US" u="sng" dirty="0"/>
              <a:t>Em</a:t>
            </a:r>
            <a:r>
              <a:rPr lang="en-US" dirty="0"/>
              <a:t>p</a:t>
            </a:r>
            <a:r>
              <a:rPr lang="en-US" u="sng" dirty="0"/>
              <a:t>owers</a:t>
            </a:r>
            <a:r>
              <a:rPr lang="en-US" dirty="0"/>
              <a:t> the Leader</a:t>
            </a:r>
          </a:p>
        </p:txBody>
      </p:sp>
      <p:sp>
        <p:nvSpPr>
          <p:cNvPr id="3" name="Content Placeholder 2">
            <a:extLst>
              <a:ext uri="{FF2B5EF4-FFF2-40B4-BE49-F238E27FC236}">
                <a16:creationId xmlns:a16="http://schemas.microsoft.com/office/drawing/2014/main" id="{0081CACC-0199-4D7C-A864-2C3F3BBCE9D3}"/>
              </a:ext>
            </a:extLst>
          </p:cNvPr>
          <p:cNvSpPr>
            <a:spLocks noGrp="1"/>
          </p:cNvSpPr>
          <p:nvPr>
            <p:ph idx="1"/>
          </p:nvPr>
        </p:nvSpPr>
        <p:spPr>
          <a:xfrm>
            <a:off x="400833" y="1537854"/>
            <a:ext cx="11638767" cy="5050835"/>
          </a:xfrm>
        </p:spPr>
        <p:txBody>
          <a:bodyPr/>
          <a:lstStyle/>
          <a:p>
            <a:r>
              <a:rPr lang="en-US" dirty="0">
                <a:effectLst>
                  <a:glow rad="127000">
                    <a:srgbClr val="C00000"/>
                  </a:glow>
                </a:effectLst>
              </a:rPr>
              <a:t>10:6 </a:t>
            </a:r>
            <a:r>
              <a:rPr lang="en-US" dirty="0"/>
              <a:t> Then </a:t>
            </a:r>
            <a:r>
              <a:rPr lang="en-US" dirty="0">
                <a:effectLst>
                  <a:glow rad="127000">
                    <a:srgbClr val="C00000"/>
                  </a:glow>
                </a:effectLst>
              </a:rPr>
              <a:t>the Spirit of the LORD </a:t>
            </a:r>
            <a:r>
              <a:rPr lang="en-US" dirty="0"/>
              <a:t>will rush upon you, and you will prophesy with them and be turned into another man. </a:t>
            </a:r>
          </a:p>
          <a:p>
            <a:r>
              <a:rPr lang="en-US" dirty="0">
                <a:effectLst>
                  <a:glow rad="127000">
                    <a:srgbClr val="C00000"/>
                  </a:glow>
                </a:effectLst>
              </a:rPr>
              <a:t>10:10</a:t>
            </a:r>
            <a:r>
              <a:rPr lang="en-US" dirty="0"/>
              <a:t> When they came to Gibeah, behold, a group of prophets met him, and </a:t>
            </a:r>
            <a:r>
              <a:rPr lang="en-US" dirty="0">
                <a:effectLst>
                  <a:glow rad="127000">
                    <a:srgbClr val="C00000"/>
                  </a:glow>
                </a:effectLst>
              </a:rPr>
              <a:t>the Spirit of God </a:t>
            </a:r>
            <a:r>
              <a:rPr lang="en-US" dirty="0"/>
              <a:t>rushed upon him, and he prophesied among them. </a:t>
            </a:r>
          </a:p>
          <a:p>
            <a:r>
              <a:rPr lang="en-US" dirty="0">
                <a:effectLst>
                  <a:glow rad="127000">
                    <a:srgbClr val="C00000"/>
                  </a:glow>
                </a:effectLst>
              </a:rPr>
              <a:t>11:6</a:t>
            </a:r>
            <a:r>
              <a:rPr lang="en-US" dirty="0"/>
              <a:t> And </a:t>
            </a:r>
            <a:r>
              <a:rPr lang="en-US" dirty="0">
                <a:effectLst>
                  <a:glow rad="127000">
                    <a:srgbClr val="C00000"/>
                  </a:glow>
                </a:effectLst>
              </a:rPr>
              <a:t>the Spirit of God</a:t>
            </a:r>
            <a:r>
              <a:rPr lang="en-US" dirty="0"/>
              <a:t> rushed upon Saul when he heard these words, and his anger was greatly kindled. </a:t>
            </a:r>
          </a:p>
        </p:txBody>
      </p:sp>
    </p:spTree>
    <p:extLst>
      <p:ext uri="{BB962C8B-B14F-4D97-AF65-F5344CB8AC3E}">
        <p14:creationId xmlns:p14="http://schemas.microsoft.com/office/powerpoint/2010/main" val="1373463187"/>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AF3E46-ED5B-44FB-9DB6-BCE3E1C038F6}"/>
              </a:ext>
            </a:extLst>
          </p:cNvPr>
          <p:cNvSpPr>
            <a:spLocks noGrp="1"/>
          </p:cNvSpPr>
          <p:nvPr>
            <p:ph type="title"/>
          </p:nvPr>
        </p:nvSpPr>
        <p:spPr/>
        <p:txBody>
          <a:bodyPr/>
          <a:lstStyle/>
          <a:p>
            <a:r>
              <a:rPr lang="en-US" dirty="0"/>
              <a:t>4- God </a:t>
            </a:r>
            <a:r>
              <a:rPr lang="en-US" u="sng" dirty="0"/>
              <a:t>Em</a:t>
            </a:r>
            <a:r>
              <a:rPr lang="en-US" dirty="0"/>
              <a:t>p</a:t>
            </a:r>
            <a:r>
              <a:rPr lang="en-US" u="sng" dirty="0"/>
              <a:t>owers</a:t>
            </a:r>
            <a:r>
              <a:rPr lang="en-US" dirty="0"/>
              <a:t> the Leader</a:t>
            </a:r>
          </a:p>
        </p:txBody>
      </p:sp>
      <p:sp>
        <p:nvSpPr>
          <p:cNvPr id="3" name="Content Placeholder 2">
            <a:extLst>
              <a:ext uri="{FF2B5EF4-FFF2-40B4-BE49-F238E27FC236}">
                <a16:creationId xmlns:a16="http://schemas.microsoft.com/office/drawing/2014/main" id="{0081CACC-0199-4D7C-A864-2C3F3BBCE9D3}"/>
              </a:ext>
            </a:extLst>
          </p:cNvPr>
          <p:cNvSpPr>
            <a:spLocks noGrp="1"/>
          </p:cNvSpPr>
          <p:nvPr>
            <p:ph idx="1"/>
          </p:nvPr>
        </p:nvSpPr>
        <p:spPr>
          <a:xfrm>
            <a:off x="400833" y="1537854"/>
            <a:ext cx="7523967" cy="5050835"/>
          </a:xfrm>
        </p:spPr>
        <p:txBody>
          <a:bodyPr/>
          <a:lstStyle/>
          <a:p>
            <a:r>
              <a:rPr lang="en-US" dirty="0"/>
              <a:t>16:14  Now </a:t>
            </a:r>
            <a:r>
              <a:rPr lang="en-US" dirty="0">
                <a:effectLst>
                  <a:glow rad="127000">
                    <a:srgbClr val="C00000"/>
                  </a:glow>
                </a:effectLst>
              </a:rPr>
              <a:t>the Spirit of the LORD departed from Saul</a:t>
            </a:r>
            <a:r>
              <a:rPr lang="en-US" dirty="0"/>
              <a:t>, and a harmful spirit from the LORD tormented him. </a:t>
            </a:r>
          </a:p>
        </p:txBody>
      </p:sp>
      <p:pic>
        <p:nvPicPr>
          <p:cNvPr id="4" name="Picture 3">
            <a:extLst>
              <a:ext uri="{FF2B5EF4-FFF2-40B4-BE49-F238E27FC236}">
                <a16:creationId xmlns:a16="http://schemas.microsoft.com/office/drawing/2014/main" id="{42B9C069-6F3C-4618-A163-59ABDBBA3EF2}"/>
              </a:ext>
            </a:extLst>
          </p:cNvPr>
          <p:cNvPicPr>
            <a:picLocks noChangeAspect="1"/>
          </p:cNvPicPr>
          <p:nvPr/>
        </p:nvPicPr>
        <p:blipFill>
          <a:blip r:embed="rId2"/>
          <a:stretch>
            <a:fillRect/>
          </a:stretch>
        </p:blipFill>
        <p:spPr>
          <a:xfrm>
            <a:off x="7604656" y="2247787"/>
            <a:ext cx="3835736" cy="6144717"/>
          </a:xfrm>
          <a:prstGeom prst="rect">
            <a:avLst/>
          </a:prstGeom>
          <a:effectLst>
            <a:glow rad="1206500">
              <a:srgbClr val="3A3027"/>
            </a:glow>
          </a:effectLst>
        </p:spPr>
      </p:pic>
      <p:pic>
        <p:nvPicPr>
          <p:cNvPr id="5" name="Picture 4" descr="A close up of a bird&#10;&#10;Description automatically generated">
            <a:extLst>
              <a:ext uri="{FF2B5EF4-FFF2-40B4-BE49-F238E27FC236}">
                <a16:creationId xmlns:a16="http://schemas.microsoft.com/office/drawing/2014/main" id="{ED7D8530-3C8A-4019-85DD-81DF032F05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62964" flipH="1">
            <a:off x="9495719" y="2098052"/>
            <a:ext cx="2392603" cy="3297606"/>
          </a:xfrm>
          <a:prstGeom prst="rect">
            <a:avLst/>
          </a:prstGeom>
          <a:effectLst>
            <a:glow rad="127000">
              <a:srgbClr val="785B2F">
                <a:alpha val="48000"/>
              </a:srgbClr>
            </a:glow>
          </a:effectLst>
        </p:spPr>
      </p:pic>
    </p:spTree>
    <p:extLst>
      <p:ext uri="{BB962C8B-B14F-4D97-AF65-F5344CB8AC3E}">
        <p14:creationId xmlns:p14="http://schemas.microsoft.com/office/powerpoint/2010/main" val="3365007833"/>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9" fill="hold" nodeType="clickEffect">
                                  <p:stCondLst>
                                    <p:cond delay="0"/>
                                  </p:stCondLst>
                                  <p:childTnLst>
                                    <p:anim calcmode="lin" valueType="num">
                                      <p:cBhvr additive="base">
                                        <p:cTn id="6" dur="1500"/>
                                        <p:tgtEl>
                                          <p:spTgt spid="5"/>
                                        </p:tgtEl>
                                        <p:attrNameLst>
                                          <p:attrName>ppt_x</p:attrName>
                                        </p:attrNameLst>
                                      </p:cBhvr>
                                      <p:tavLst>
                                        <p:tav tm="0">
                                          <p:val>
                                            <p:strVal val="ppt_x"/>
                                          </p:val>
                                        </p:tav>
                                        <p:tav tm="100000">
                                          <p:val>
                                            <p:strVal val="0-ppt_w/2"/>
                                          </p:val>
                                        </p:tav>
                                      </p:tavLst>
                                    </p:anim>
                                    <p:anim calcmode="lin" valueType="num">
                                      <p:cBhvr additive="base">
                                        <p:cTn id="7" dur="1500"/>
                                        <p:tgtEl>
                                          <p:spTgt spid="5"/>
                                        </p:tgtEl>
                                        <p:attrNameLst>
                                          <p:attrName>ppt_y</p:attrName>
                                        </p:attrNameLst>
                                      </p:cBhvr>
                                      <p:tavLst>
                                        <p:tav tm="0">
                                          <p:val>
                                            <p:strVal val="ppt_y"/>
                                          </p:val>
                                        </p:tav>
                                        <p:tav tm="100000">
                                          <p:val>
                                            <p:strVal val="0-ppt_h/2"/>
                                          </p:val>
                                        </p:tav>
                                      </p:tavLst>
                                    </p:anim>
                                    <p:set>
                                      <p:cBhvr>
                                        <p:cTn id="8" dur="1" fill="hold">
                                          <p:stCondLst>
                                            <p:cond delay="1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C40EE2-6E0E-4531-842B-085A8EF38973}"/>
              </a:ext>
            </a:extLst>
          </p:cNvPr>
          <p:cNvSpPr>
            <a:spLocks noGrp="1"/>
          </p:cNvSpPr>
          <p:nvPr>
            <p:ph type="title"/>
          </p:nvPr>
        </p:nvSpPr>
        <p:spPr/>
        <p:txBody>
          <a:bodyPr/>
          <a:lstStyle/>
          <a:p>
            <a:r>
              <a:rPr lang="en-US" dirty="0"/>
              <a:t>What’s in it for me? </a:t>
            </a:r>
          </a:p>
        </p:txBody>
      </p:sp>
      <p:sp>
        <p:nvSpPr>
          <p:cNvPr id="3" name="Content Placeholder 2">
            <a:extLst>
              <a:ext uri="{FF2B5EF4-FFF2-40B4-BE49-F238E27FC236}">
                <a16:creationId xmlns:a16="http://schemas.microsoft.com/office/drawing/2014/main" id="{54CE1A2E-5B3A-4C44-8EE0-D8E24EB3926E}"/>
              </a:ext>
            </a:extLst>
          </p:cNvPr>
          <p:cNvSpPr>
            <a:spLocks noGrp="1"/>
          </p:cNvSpPr>
          <p:nvPr>
            <p:ph idx="1"/>
          </p:nvPr>
        </p:nvSpPr>
        <p:spPr>
          <a:xfrm>
            <a:off x="400833" y="1537854"/>
            <a:ext cx="8407887" cy="5050835"/>
          </a:xfrm>
        </p:spPr>
        <p:txBody>
          <a:bodyPr/>
          <a:lstStyle/>
          <a:p>
            <a:r>
              <a:rPr lang="en-US" dirty="0"/>
              <a:t>1- </a:t>
            </a:r>
            <a:r>
              <a:rPr lang="en-US" dirty="0">
                <a:effectLst>
                  <a:glow rad="127000">
                    <a:srgbClr val="C00000"/>
                  </a:glow>
                </a:effectLst>
              </a:rPr>
              <a:t>We are anointed with the Spirit too!</a:t>
            </a:r>
            <a:br>
              <a:rPr lang="en-US" dirty="0"/>
            </a:br>
            <a:endParaRPr lang="en-US" dirty="0"/>
          </a:p>
          <a:p>
            <a:r>
              <a:rPr lang="en-US" baseline="30000" dirty="0"/>
              <a:t>21</a:t>
            </a:r>
            <a:r>
              <a:rPr lang="en-US" dirty="0"/>
              <a:t> And it is </a:t>
            </a:r>
            <a:r>
              <a:rPr lang="en-US" dirty="0">
                <a:effectLst>
                  <a:glow rad="127000">
                    <a:srgbClr val="C00000"/>
                  </a:glow>
                </a:effectLst>
              </a:rPr>
              <a:t>God </a:t>
            </a:r>
            <a:r>
              <a:rPr lang="en-US" dirty="0"/>
              <a:t>who establishes us with you in Christ, and </a:t>
            </a:r>
            <a:r>
              <a:rPr lang="en-US" dirty="0">
                <a:effectLst>
                  <a:glow rad="127000">
                    <a:srgbClr val="C00000"/>
                  </a:glow>
                </a:effectLst>
              </a:rPr>
              <a:t>has anointed us</a:t>
            </a:r>
            <a:r>
              <a:rPr lang="en-US" dirty="0"/>
              <a:t>,  </a:t>
            </a:r>
            <a:r>
              <a:rPr lang="en-US" baseline="30000" dirty="0"/>
              <a:t>22</a:t>
            </a:r>
            <a:r>
              <a:rPr lang="en-US" dirty="0"/>
              <a:t> and who has also put his seal on us and </a:t>
            </a:r>
            <a:r>
              <a:rPr lang="en-US" dirty="0">
                <a:effectLst>
                  <a:glow rad="127000">
                    <a:srgbClr val="C00000"/>
                  </a:glow>
                </a:effectLst>
              </a:rPr>
              <a:t>given us his Spirit in our hearts </a:t>
            </a:r>
            <a:r>
              <a:rPr lang="en-US" dirty="0"/>
              <a:t>as a guarantee.  (2Corinthians 1:21-22)</a:t>
            </a:r>
          </a:p>
        </p:txBody>
      </p:sp>
      <p:pic>
        <p:nvPicPr>
          <p:cNvPr id="4" name="Picture 3" descr="A close up of a bird&#10;&#10;Description automatically generated">
            <a:extLst>
              <a:ext uri="{FF2B5EF4-FFF2-40B4-BE49-F238E27FC236}">
                <a16:creationId xmlns:a16="http://schemas.microsoft.com/office/drawing/2014/main" id="{FBFE18FC-AB0A-4232-9793-C685B0C753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62964" flipH="1">
            <a:off x="8699638" y="750492"/>
            <a:ext cx="3504530" cy="4830119"/>
          </a:xfrm>
          <a:prstGeom prst="rect">
            <a:avLst/>
          </a:prstGeom>
          <a:effectLst>
            <a:glow rad="127000">
              <a:srgbClr val="785B2F">
                <a:alpha val="48000"/>
              </a:srgbClr>
            </a:glow>
          </a:effectLst>
        </p:spPr>
      </p:pic>
    </p:spTree>
    <p:extLst>
      <p:ext uri="{BB962C8B-B14F-4D97-AF65-F5344CB8AC3E}">
        <p14:creationId xmlns:p14="http://schemas.microsoft.com/office/powerpoint/2010/main" val="2989713737"/>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par>
                                <p:cTn id="8" presetID="2" presetClass="entr" presetSubtype="3"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 calcmode="lin" valueType="num">
                                      <p:cBhvr additive="base">
                                        <p:cTn id="10" dur="800" fill="hold"/>
                                        <p:tgtEl>
                                          <p:spTgt spid="4"/>
                                        </p:tgtEl>
                                        <p:attrNameLst>
                                          <p:attrName>ppt_x</p:attrName>
                                        </p:attrNameLst>
                                      </p:cBhvr>
                                      <p:tavLst>
                                        <p:tav tm="0">
                                          <p:val>
                                            <p:strVal val="1+#ppt_w/2"/>
                                          </p:val>
                                        </p:tav>
                                        <p:tav tm="100000">
                                          <p:val>
                                            <p:strVal val="#ppt_x"/>
                                          </p:val>
                                        </p:tav>
                                      </p:tavLst>
                                    </p:anim>
                                    <p:anim calcmode="lin" valueType="num">
                                      <p:cBhvr additive="base">
                                        <p:cTn id="11" dur="8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6"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C40EE2-6E0E-4531-842B-085A8EF38973}"/>
              </a:ext>
            </a:extLst>
          </p:cNvPr>
          <p:cNvSpPr>
            <a:spLocks noGrp="1"/>
          </p:cNvSpPr>
          <p:nvPr>
            <p:ph type="title"/>
          </p:nvPr>
        </p:nvSpPr>
        <p:spPr/>
        <p:txBody>
          <a:bodyPr/>
          <a:lstStyle/>
          <a:p>
            <a:r>
              <a:rPr lang="en-US" dirty="0"/>
              <a:t>What’s in it for me? </a:t>
            </a:r>
          </a:p>
        </p:txBody>
      </p:sp>
      <p:sp>
        <p:nvSpPr>
          <p:cNvPr id="3" name="Content Placeholder 2">
            <a:extLst>
              <a:ext uri="{FF2B5EF4-FFF2-40B4-BE49-F238E27FC236}">
                <a16:creationId xmlns:a16="http://schemas.microsoft.com/office/drawing/2014/main" id="{54CE1A2E-5B3A-4C44-8EE0-D8E24EB3926E}"/>
              </a:ext>
            </a:extLst>
          </p:cNvPr>
          <p:cNvSpPr>
            <a:spLocks noGrp="1"/>
          </p:cNvSpPr>
          <p:nvPr>
            <p:ph idx="1"/>
          </p:nvPr>
        </p:nvSpPr>
        <p:spPr>
          <a:xfrm>
            <a:off x="400833" y="1537854"/>
            <a:ext cx="8849847" cy="5050835"/>
          </a:xfrm>
        </p:spPr>
        <p:txBody>
          <a:bodyPr/>
          <a:lstStyle/>
          <a:p>
            <a:r>
              <a:rPr lang="en-US" dirty="0"/>
              <a:t>1- We are anointed with the Spirit too!</a:t>
            </a:r>
          </a:p>
          <a:p>
            <a:r>
              <a:rPr lang="en-US" dirty="0"/>
              <a:t>2- </a:t>
            </a:r>
            <a:r>
              <a:rPr lang="en-US" dirty="0">
                <a:effectLst>
                  <a:glow rad="127000">
                    <a:srgbClr val="C00000"/>
                  </a:glow>
                </a:effectLst>
              </a:rPr>
              <a:t>Other should see it in you.</a:t>
            </a:r>
          </a:p>
          <a:p>
            <a:endParaRPr lang="en-US" dirty="0">
              <a:effectLst>
                <a:glow rad="127000">
                  <a:srgbClr val="C00000"/>
                </a:glow>
              </a:effectLst>
            </a:endParaRPr>
          </a:p>
          <a:p>
            <a:r>
              <a:rPr lang="en-US" dirty="0"/>
              <a:t>You will </a:t>
            </a:r>
            <a:r>
              <a:rPr lang="en-US" dirty="0">
                <a:effectLst>
                  <a:glow rad="127000">
                    <a:srgbClr val="C00000"/>
                  </a:glow>
                </a:effectLst>
              </a:rPr>
              <a:t>recognize </a:t>
            </a:r>
            <a:r>
              <a:rPr lang="en-US" dirty="0"/>
              <a:t>them by their fruits. (Matthew 7:16)</a:t>
            </a:r>
            <a:endParaRPr lang="en-US" dirty="0">
              <a:effectLst>
                <a:glow rad="127000">
                  <a:srgbClr val="C00000"/>
                </a:glow>
              </a:effectLst>
            </a:endParaRPr>
          </a:p>
          <a:p>
            <a:endParaRPr lang="en-US" dirty="0"/>
          </a:p>
        </p:txBody>
      </p:sp>
      <p:pic>
        <p:nvPicPr>
          <p:cNvPr id="4" name="Picture 3" descr="A close up of a bird&#10;&#10;Description automatically generated">
            <a:extLst>
              <a:ext uri="{FF2B5EF4-FFF2-40B4-BE49-F238E27FC236}">
                <a16:creationId xmlns:a16="http://schemas.microsoft.com/office/drawing/2014/main" id="{B19784EA-20BD-4FFE-AEA6-E486653744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62964" flipH="1">
            <a:off x="8699638" y="750492"/>
            <a:ext cx="3504530" cy="4830119"/>
          </a:xfrm>
          <a:prstGeom prst="rect">
            <a:avLst/>
          </a:prstGeom>
          <a:effectLst>
            <a:glow rad="127000">
              <a:srgbClr val="785B2F">
                <a:alpha val="48000"/>
              </a:srgbClr>
            </a:glow>
          </a:effectLst>
        </p:spPr>
      </p:pic>
    </p:spTree>
    <p:extLst>
      <p:ext uri="{BB962C8B-B14F-4D97-AF65-F5344CB8AC3E}">
        <p14:creationId xmlns:p14="http://schemas.microsoft.com/office/powerpoint/2010/main" val="939169020"/>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randombar(horizontal)">
                                      <p:cBhvr>
                                        <p:cTn id="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C40EE2-6E0E-4531-842B-085A8EF38973}"/>
              </a:ext>
            </a:extLst>
          </p:cNvPr>
          <p:cNvSpPr>
            <a:spLocks noGrp="1"/>
          </p:cNvSpPr>
          <p:nvPr>
            <p:ph type="title"/>
          </p:nvPr>
        </p:nvSpPr>
        <p:spPr/>
        <p:txBody>
          <a:bodyPr/>
          <a:lstStyle/>
          <a:p>
            <a:r>
              <a:rPr lang="en-US" dirty="0"/>
              <a:t>What’s in it for me? </a:t>
            </a:r>
          </a:p>
        </p:txBody>
      </p:sp>
      <p:sp>
        <p:nvSpPr>
          <p:cNvPr id="3" name="Content Placeholder 2">
            <a:extLst>
              <a:ext uri="{FF2B5EF4-FFF2-40B4-BE49-F238E27FC236}">
                <a16:creationId xmlns:a16="http://schemas.microsoft.com/office/drawing/2014/main" id="{54CE1A2E-5B3A-4C44-8EE0-D8E24EB3926E}"/>
              </a:ext>
            </a:extLst>
          </p:cNvPr>
          <p:cNvSpPr>
            <a:spLocks noGrp="1"/>
          </p:cNvSpPr>
          <p:nvPr>
            <p:ph idx="1"/>
          </p:nvPr>
        </p:nvSpPr>
        <p:spPr>
          <a:xfrm>
            <a:off x="400833" y="1537854"/>
            <a:ext cx="8849847" cy="5050835"/>
          </a:xfrm>
        </p:spPr>
        <p:txBody>
          <a:bodyPr/>
          <a:lstStyle/>
          <a:p>
            <a:r>
              <a:rPr lang="en-US" dirty="0"/>
              <a:t>1- We are anointed with the Spirit too!</a:t>
            </a:r>
          </a:p>
          <a:p>
            <a:r>
              <a:rPr lang="en-US" dirty="0"/>
              <a:t>2- Other should see it in you.</a:t>
            </a:r>
          </a:p>
          <a:p>
            <a:r>
              <a:rPr lang="en-US" dirty="0"/>
              <a:t>3- The Church should recognize it in you.</a:t>
            </a:r>
          </a:p>
          <a:p>
            <a:endParaRPr lang="en-US" dirty="0"/>
          </a:p>
          <a:p>
            <a:r>
              <a:rPr lang="en-US" dirty="0"/>
              <a:t> … they </a:t>
            </a:r>
            <a:r>
              <a:rPr lang="en-US" dirty="0">
                <a:effectLst>
                  <a:glow rad="127000">
                    <a:srgbClr val="C00000"/>
                  </a:glow>
                </a:effectLst>
              </a:rPr>
              <a:t>recognized </a:t>
            </a:r>
            <a:r>
              <a:rPr lang="en-US" dirty="0"/>
              <a:t>the grace given to me.  (Galatians 2:9 NIV)</a:t>
            </a:r>
          </a:p>
        </p:txBody>
      </p:sp>
      <p:pic>
        <p:nvPicPr>
          <p:cNvPr id="4" name="Picture 3" descr="A close up of a bird&#10;&#10;Description automatically generated">
            <a:extLst>
              <a:ext uri="{FF2B5EF4-FFF2-40B4-BE49-F238E27FC236}">
                <a16:creationId xmlns:a16="http://schemas.microsoft.com/office/drawing/2014/main" id="{B19784EA-20BD-4FFE-AEA6-E486653744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62964" flipH="1">
            <a:off x="8699638" y="750492"/>
            <a:ext cx="3504530" cy="4830119"/>
          </a:xfrm>
          <a:prstGeom prst="rect">
            <a:avLst/>
          </a:prstGeom>
          <a:effectLst>
            <a:glow rad="127000">
              <a:srgbClr val="785B2F">
                <a:alpha val="48000"/>
              </a:srgbClr>
            </a:glow>
          </a:effectLst>
        </p:spPr>
      </p:pic>
    </p:spTree>
    <p:extLst>
      <p:ext uri="{BB962C8B-B14F-4D97-AF65-F5344CB8AC3E}">
        <p14:creationId xmlns:p14="http://schemas.microsoft.com/office/powerpoint/2010/main" val="1383061571"/>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randombar(horizontal)">
                                      <p:cBhvr>
                                        <p:cTn id="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C40EE2-6E0E-4531-842B-085A8EF38973}"/>
              </a:ext>
            </a:extLst>
          </p:cNvPr>
          <p:cNvSpPr>
            <a:spLocks noGrp="1"/>
          </p:cNvSpPr>
          <p:nvPr>
            <p:ph type="title"/>
          </p:nvPr>
        </p:nvSpPr>
        <p:spPr/>
        <p:txBody>
          <a:bodyPr/>
          <a:lstStyle/>
          <a:p>
            <a:r>
              <a:rPr lang="en-US" dirty="0"/>
              <a:t>What’s in it for me? </a:t>
            </a:r>
          </a:p>
        </p:txBody>
      </p:sp>
      <p:sp>
        <p:nvSpPr>
          <p:cNvPr id="3" name="Content Placeholder 2">
            <a:extLst>
              <a:ext uri="{FF2B5EF4-FFF2-40B4-BE49-F238E27FC236}">
                <a16:creationId xmlns:a16="http://schemas.microsoft.com/office/drawing/2014/main" id="{54CE1A2E-5B3A-4C44-8EE0-D8E24EB3926E}"/>
              </a:ext>
            </a:extLst>
          </p:cNvPr>
          <p:cNvSpPr>
            <a:spLocks noGrp="1"/>
          </p:cNvSpPr>
          <p:nvPr>
            <p:ph idx="1"/>
          </p:nvPr>
        </p:nvSpPr>
        <p:spPr>
          <a:xfrm>
            <a:off x="400833" y="1537854"/>
            <a:ext cx="11278023" cy="5050835"/>
          </a:xfrm>
        </p:spPr>
        <p:txBody>
          <a:bodyPr/>
          <a:lstStyle/>
          <a:p>
            <a:r>
              <a:rPr lang="en-US" dirty="0"/>
              <a:t>1- We are anointed with the Spirit too!</a:t>
            </a:r>
          </a:p>
          <a:p>
            <a:r>
              <a:rPr lang="en-US" dirty="0"/>
              <a:t>2- Other should see it in you.</a:t>
            </a:r>
          </a:p>
          <a:p>
            <a:r>
              <a:rPr lang="en-US" dirty="0"/>
              <a:t>3- The Church should recognize it in you.</a:t>
            </a:r>
          </a:p>
          <a:p>
            <a:r>
              <a:rPr lang="en-US" dirty="0"/>
              <a:t>4- You should sense the Spirit in you.</a:t>
            </a:r>
          </a:p>
          <a:p>
            <a:br>
              <a:rPr lang="en-US" dirty="0"/>
            </a:br>
            <a:r>
              <a:rPr lang="en-US" dirty="0"/>
              <a:t>The Spirit himself </a:t>
            </a:r>
            <a:r>
              <a:rPr lang="en-US" dirty="0">
                <a:effectLst>
                  <a:glow rad="127000">
                    <a:srgbClr val="C00000"/>
                  </a:glow>
                </a:effectLst>
              </a:rPr>
              <a:t>bears witness </a:t>
            </a:r>
            <a:r>
              <a:rPr lang="en-US" dirty="0"/>
              <a:t>with our </a:t>
            </a:r>
            <a:br>
              <a:rPr lang="en-US" dirty="0"/>
            </a:br>
            <a:r>
              <a:rPr lang="en-US" dirty="0"/>
              <a:t>spirit that we are children of God (Romans 8:16)</a:t>
            </a:r>
          </a:p>
        </p:txBody>
      </p:sp>
      <p:pic>
        <p:nvPicPr>
          <p:cNvPr id="4" name="Picture 3" descr="A close up of a bird&#10;&#10;Description automatically generated">
            <a:extLst>
              <a:ext uri="{FF2B5EF4-FFF2-40B4-BE49-F238E27FC236}">
                <a16:creationId xmlns:a16="http://schemas.microsoft.com/office/drawing/2014/main" id="{B19784EA-20BD-4FFE-AEA6-E486653744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62964" flipH="1">
            <a:off x="8699638" y="750492"/>
            <a:ext cx="3504530" cy="4830119"/>
          </a:xfrm>
          <a:prstGeom prst="rect">
            <a:avLst/>
          </a:prstGeom>
          <a:effectLst>
            <a:glow rad="127000">
              <a:srgbClr val="785B2F">
                <a:alpha val="48000"/>
              </a:srgbClr>
            </a:glow>
          </a:effectLst>
        </p:spPr>
      </p:pic>
    </p:spTree>
    <p:extLst>
      <p:ext uri="{BB962C8B-B14F-4D97-AF65-F5344CB8AC3E}">
        <p14:creationId xmlns:p14="http://schemas.microsoft.com/office/powerpoint/2010/main" val="3077393227"/>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randombar(horizontal)">
                                      <p:cBhvr>
                                        <p:cTn id="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07DB3E1-09B9-4B6A-8601-582C983E982C}"/>
              </a:ext>
            </a:extLst>
          </p:cNvPr>
          <p:cNvPicPr>
            <a:picLocks noChangeAspect="1"/>
          </p:cNvPicPr>
          <p:nvPr/>
        </p:nvPicPr>
        <p:blipFill rotWithShape="1">
          <a:blip r:embed="rId3"/>
          <a:srcRect t="5719" b="9973"/>
          <a:stretch/>
        </p:blipFill>
        <p:spPr>
          <a:xfrm>
            <a:off x="0" y="0"/>
            <a:ext cx="12192000" cy="6858000"/>
          </a:xfrm>
          <a:prstGeom prst="rect">
            <a:avLst/>
          </a:prstGeom>
        </p:spPr>
      </p:pic>
      <p:pic>
        <p:nvPicPr>
          <p:cNvPr id="1026" name="Picture 2">
            <a:extLst>
              <a:ext uri="{FF2B5EF4-FFF2-40B4-BE49-F238E27FC236}">
                <a16:creationId xmlns:a16="http://schemas.microsoft.com/office/drawing/2014/main" id="{F886958B-ABD4-4B21-AA78-1DC1023F90A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BD7F538D-1313-47BD-A6C8-7FE059AFDAB9}"/>
              </a:ext>
            </a:extLst>
          </p:cNvPr>
          <p:cNvSpPr>
            <a:spLocks noGrp="1"/>
          </p:cNvSpPr>
          <p:nvPr>
            <p:ph type="ctrTitle"/>
          </p:nvPr>
        </p:nvSpPr>
        <p:spPr>
          <a:xfrm>
            <a:off x="109182" y="1122363"/>
            <a:ext cx="8256896" cy="2870517"/>
          </a:xfrm>
        </p:spPr>
        <p:txBody>
          <a:bodyPr/>
          <a:lstStyle/>
          <a:p>
            <a:r>
              <a:rPr lang="en-US" dirty="0">
                <a:solidFill>
                  <a:schemeClr val="bg1"/>
                </a:solidFill>
                <a:effectLst>
                  <a:outerShdw blurRad="50800" dist="50800" dir="2700000" algn="ctr" rotWithShape="0">
                    <a:schemeClr val="tx1"/>
                  </a:outerShdw>
                </a:effectLst>
                <a:latin typeface="Hemi Head Rg" panose="020B0703040202080204" pitchFamily="34" charset="0"/>
              </a:rPr>
              <a:t>Let’s Pray</a:t>
            </a:r>
          </a:p>
        </p:txBody>
      </p:sp>
    </p:spTree>
    <p:extLst>
      <p:ext uri="{BB962C8B-B14F-4D97-AF65-F5344CB8AC3E}">
        <p14:creationId xmlns:p14="http://schemas.microsoft.com/office/powerpoint/2010/main" val="1141636302"/>
      </p:ext>
    </p:extLst>
  </p:cSld>
  <p:clrMapOvr>
    <a:masterClrMapping/>
  </p:clrMapOvr>
  <p:transition>
    <p:circl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group of people posing for the camera&#10;&#10;Description automatically generated">
            <a:extLst>
              <a:ext uri="{FF2B5EF4-FFF2-40B4-BE49-F238E27FC236}">
                <a16:creationId xmlns:a16="http://schemas.microsoft.com/office/drawing/2014/main" id="{A07C72B3-C25E-4A81-AF43-FCC3F47D31C0}"/>
              </a:ext>
            </a:extLst>
          </p:cNvPr>
          <p:cNvPicPr>
            <a:picLocks noChangeAspect="1"/>
          </p:cNvPicPr>
          <p:nvPr/>
        </p:nvPicPr>
        <p:blipFill rotWithShape="1">
          <a:blip r:embed="rId2">
            <a:extLst>
              <a:ext uri="{28A0092B-C50C-407E-A947-70E740481C1C}">
                <a14:useLocalDpi xmlns:a14="http://schemas.microsoft.com/office/drawing/2010/main" val="0"/>
              </a:ext>
            </a:extLst>
          </a:blip>
          <a:srcRect b="26565"/>
          <a:stretch/>
        </p:blipFill>
        <p:spPr>
          <a:xfrm>
            <a:off x="0" y="2249846"/>
            <a:ext cx="12192000" cy="4640321"/>
          </a:xfrm>
          <a:prstGeom prst="rect">
            <a:avLst/>
          </a:prstGeom>
        </p:spPr>
      </p:pic>
      <p:sp>
        <p:nvSpPr>
          <p:cNvPr id="2" name="Title 1">
            <a:extLst>
              <a:ext uri="{FF2B5EF4-FFF2-40B4-BE49-F238E27FC236}">
                <a16:creationId xmlns:a16="http://schemas.microsoft.com/office/drawing/2014/main" id="{F14799DC-927A-4713-8AF6-435D76620B1C}"/>
              </a:ext>
            </a:extLst>
          </p:cNvPr>
          <p:cNvSpPr>
            <a:spLocks noGrp="1"/>
          </p:cNvSpPr>
          <p:nvPr>
            <p:ph type="title"/>
          </p:nvPr>
        </p:nvSpPr>
        <p:spPr/>
        <p:txBody>
          <a:bodyPr/>
          <a:lstStyle/>
          <a:p>
            <a:r>
              <a:rPr lang="en-US" dirty="0"/>
              <a:t>They insisted on a King …</a:t>
            </a:r>
          </a:p>
        </p:txBody>
      </p:sp>
      <p:sp>
        <p:nvSpPr>
          <p:cNvPr id="3" name="Content Placeholder 2">
            <a:extLst>
              <a:ext uri="{FF2B5EF4-FFF2-40B4-BE49-F238E27FC236}">
                <a16:creationId xmlns:a16="http://schemas.microsoft.com/office/drawing/2014/main" id="{A78FEA1B-2D5F-44AE-BE8C-431D4E53F4C1}"/>
              </a:ext>
            </a:extLst>
          </p:cNvPr>
          <p:cNvSpPr>
            <a:spLocks noGrp="1"/>
          </p:cNvSpPr>
          <p:nvPr>
            <p:ph idx="1"/>
          </p:nvPr>
        </p:nvSpPr>
        <p:spPr>
          <a:xfrm>
            <a:off x="400834" y="1537854"/>
            <a:ext cx="6930992" cy="5050835"/>
          </a:xfrm>
        </p:spPr>
        <p:txBody>
          <a:bodyPr/>
          <a:lstStyle/>
          <a:p>
            <a:r>
              <a:rPr lang="en-US" dirty="0"/>
              <a:t>And they said, </a:t>
            </a:r>
          </a:p>
          <a:p>
            <a:r>
              <a:rPr lang="en-US" dirty="0">
                <a:effectLst>
                  <a:glow rad="127000">
                    <a:srgbClr val="C00000"/>
                  </a:glow>
                </a:effectLst>
              </a:rPr>
              <a:t>"No! But there shall be a king over us … "</a:t>
            </a:r>
          </a:p>
          <a:p>
            <a:endParaRPr lang="en-US" dirty="0"/>
          </a:p>
        </p:txBody>
      </p:sp>
      <p:pic>
        <p:nvPicPr>
          <p:cNvPr id="4" name="Picture 3">
            <a:extLst>
              <a:ext uri="{FF2B5EF4-FFF2-40B4-BE49-F238E27FC236}">
                <a16:creationId xmlns:a16="http://schemas.microsoft.com/office/drawing/2014/main" id="{8466E725-1544-4B05-9475-EE033F08A7D5}"/>
              </a:ext>
            </a:extLst>
          </p:cNvPr>
          <p:cNvPicPr>
            <a:picLocks noChangeAspect="1"/>
          </p:cNvPicPr>
          <p:nvPr/>
        </p:nvPicPr>
        <p:blipFill>
          <a:blip r:embed="rId3"/>
          <a:stretch>
            <a:fillRect/>
          </a:stretch>
        </p:blipFill>
        <p:spPr>
          <a:xfrm>
            <a:off x="8030094" y="924283"/>
            <a:ext cx="3483556" cy="3257964"/>
          </a:xfrm>
          <a:prstGeom prst="rect">
            <a:avLst/>
          </a:prstGeom>
          <a:effectLst>
            <a:glow rad="254000">
              <a:schemeClr val="bg1">
                <a:alpha val="66000"/>
              </a:schemeClr>
            </a:glow>
          </a:effectLst>
        </p:spPr>
      </p:pic>
    </p:spTree>
    <p:extLst>
      <p:ext uri="{BB962C8B-B14F-4D97-AF65-F5344CB8AC3E}">
        <p14:creationId xmlns:p14="http://schemas.microsoft.com/office/powerpoint/2010/main" val="2808767742"/>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person, man, woman, looking&#10;&#10;Description automatically generated">
            <a:extLst>
              <a:ext uri="{FF2B5EF4-FFF2-40B4-BE49-F238E27FC236}">
                <a16:creationId xmlns:a16="http://schemas.microsoft.com/office/drawing/2014/main" id="{DB820FB3-208E-4BF1-AB2D-01D8E22718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17561" y="-199637"/>
            <a:ext cx="7913378" cy="9783363"/>
          </a:xfrm>
          <a:prstGeom prst="rect">
            <a:avLst/>
          </a:prstGeom>
        </p:spPr>
      </p:pic>
      <p:sp>
        <p:nvSpPr>
          <p:cNvPr id="4" name="Speech Bubble: Rectangle 3">
            <a:extLst>
              <a:ext uri="{FF2B5EF4-FFF2-40B4-BE49-F238E27FC236}">
                <a16:creationId xmlns:a16="http://schemas.microsoft.com/office/drawing/2014/main" id="{47760C82-CB7E-45EA-98BF-845D94844893}"/>
              </a:ext>
            </a:extLst>
          </p:cNvPr>
          <p:cNvSpPr/>
          <p:nvPr/>
        </p:nvSpPr>
        <p:spPr>
          <a:xfrm>
            <a:off x="2057400" y="3169920"/>
            <a:ext cx="5181600" cy="1386840"/>
          </a:xfrm>
          <a:prstGeom prst="wedgeRectCallout">
            <a:avLst>
              <a:gd name="adj1" fmla="val 1645"/>
              <a:gd name="adj2" fmla="val -118270"/>
            </a:avLst>
          </a:prstGeom>
          <a:solidFill>
            <a:srgbClr val="C0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44FCC63-BB7F-4F29-A91F-E24C637C4EE7}"/>
              </a:ext>
            </a:extLst>
          </p:cNvPr>
          <p:cNvSpPr>
            <a:spLocks noGrp="1"/>
          </p:cNvSpPr>
          <p:nvPr>
            <p:ph type="title"/>
          </p:nvPr>
        </p:nvSpPr>
        <p:spPr/>
        <p:txBody>
          <a:bodyPr/>
          <a:lstStyle/>
          <a:p>
            <a:r>
              <a:rPr lang="en-US" dirty="0"/>
              <a:t>Make them a King!</a:t>
            </a:r>
          </a:p>
        </p:txBody>
      </p:sp>
      <p:sp>
        <p:nvSpPr>
          <p:cNvPr id="3" name="Content Placeholder 2">
            <a:extLst>
              <a:ext uri="{FF2B5EF4-FFF2-40B4-BE49-F238E27FC236}">
                <a16:creationId xmlns:a16="http://schemas.microsoft.com/office/drawing/2014/main" id="{097F72F1-BA57-4E24-B191-6B393A3DAA09}"/>
              </a:ext>
            </a:extLst>
          </p:cNvPr>
          <p:cNvSpPr>
            <a:spLocks noGrp="1"/>
          </p:cNvSpPr>
          <p:nvPr>
            <p:ph idx="1"/>
          </p:nvPr>
        </p:nvSpPr>
        <p:spPr>
          <a:xfrm>
            <a:off x="411480" y="1537854"/>
            <a:ext cx="7818120" cy="5050835"/>
          </a:xfrm>
        </p:spPr>
        <p:txBody>
          <a:bodyPr/>
          <a:lstStyle/>
          <a:p>
            <a:r>
              <a:rPr lang="en-US" baseline="30000" dirty="0"/>
              <a:t>22</a:t>
            </a:r>
            <a:r>
              <a:rPr lang="en-US" dirty="0"/>
              <a:t> And the LORD </a:t>
            </a:r>
            <a:br>
              <a:rPr lang="en-US" dirty="0"/>
            </a:br>
            <a:r>
              <a:rPr lang="en-US" dirty="0"/>
              <a:t>said to Samuel,</a:t>
            </a:r>
            <a:br>
              <a:rPr lang="en-US" dirty="0"/>
            </a:br>
            <a:r>
              <a:rPr lang="en-US" dirty="0"/>
              <a:t> </a:t>
            </a:r>
          </a:p>
          <a:p>
            <a:pPr>
              <a:tabLst>
                <a:tab pos="1311275" algn="l"/>
              </a:tabLst>
            </a:pPr>
            <a:r>
              <a:rPr lang="en-US" dirty="0"/>
              <a:t>	 	"Obey their voice and </a:t>
            </a:r>
            <a:br>
              <a:rPr lang="en-US" dirty="0"/>
            </a:br>
            <a:r>
              <a:rPr lang="en-US" dirty="0"/>
              <a:t>		make them a king." </a:t>
            </a:r>
          </a:p>
          <a:p>
            <a:endParaRPr lang="en-US" dirty="0"/>
          </a:p>
        </p:txBody>
      </p:sp>
    </p:spTree>
    <p:extLst>
      <p:ext uri="{BB962C8B-B14F-4D97-AF65-F5344CB8AC3E}">
        <p14:creationId xmlns:p14="http://schemas.microsoft.com/office/powerpoint/2010/main" val="237896086"/>
      </p:ext>
    </p:extLst>
  </p:cSld>
  <p:clrMapOvr>
    <a:masterClrMapping/>
  </p:clrMapOvr>
  <p:transition>
    <p:circl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856C3-6EFF-4B65-8A61-0F272165D080}"/>
              </a:ext>
            </a:extLst>
          </p:cNvPr>
          <p:cNvSpPr>
            <a:spLocks noGrp="1"/>
          </p:cNvSpPr>
          <p:nvPr>
            <p:ph type="title"/>
          </p:nvPr>
        </p:nvSpPr>
        <p:spPr/>
        <p:txBody>
          <a:bodyPr/>
          <a:lstStyle/>
          <a:p>
            <a:r>
              <a:rPr lang="en-US" dirty="0"/>
              <a:t>God Providentially used …</a:t>
            </a:r>
          </a:p>
        </p:txBody>
      </p:sp>
      <p:sp>
        <p:nvSpPr>
          <p:cNvPr id="7" name="Content Placeholder 6">
            <a:extLst>
              <a:ext uri="{FF2B5EF4-FFF2-40B4-BE49-F238E27FC236}">
                <a16:creationId xmlns:a16="http://schemas.microsoft.com/office/drawing/2014/main" id="{AB51AC45-289A-46B5-90A2-E1655CF45F0D}"/>
              </a:ext>
            </a:extLst>
          </p:cNvPr>
          <p:cNvSpPr>
            <a:spLocks noGrp="1"/>
          </p:cNvSpPr>
          <p:nvPr>
            <p:ph idx="1"/>
          </p:nvPr>
        </p:nvSpPr>
        <p:spPr/>
        <p:txBody>
          <a:bodyPr/>
          <a:lstStyle/>
          <a:p>
            <a:r>
              <a:rPr lang="en-US" dirty="0"/>
              <a:t>A Wealth Man’s Son</a:t>
            </a:r>
          </a:p>
          <a:p>
            <a:endParaRPr lang="en-US" dirty="0"/>
          </a:p>
          <a:p>
            <a:endParaRPr lang="en-US" dirty="0"/>
          </a:p>
          <a:p>
            <a:endParaRPr lang="en-US" dirty="0"/>
          </a:p>
        </p:txBody>
      </p:sp>
      <p:pic>
        <p:nvPicPr>
          <p:cNvPr id="9" name="Picture 8">
            <a:extLst>
              <a:ext uri="{FF2B5EF4-FFF2-40B4-BE49-F238E27FC236}">
                <a16:creationId xmlns:a16="http://schemas.microsoft.com/office/drawing/2014/main" id="{A5F6671F-1A3B-4988-860E-527DC30BC9C4}"/>
              </a:ext>
            </a:extLst>
          </p:cNvPr>
          <p:cNvPicPr>
            <a:picLocks noChangeAspect="1"/>
          </p:cNvPicPr>
          <p:nvPr/>
        </p:nvPicPr>
        <p:blipFill>
          <a:blip r:embed="rId2"/>
          <a:stretch>
            <a:fillRect/>
          </a:stretch>
        </p:blipFill>
        <p:spPr>
          <a:xfrm>
            <a:off x="6609101" y="1401763"/>
            <a:ext cx="5582899" cy="8029223"/>
          </a:xfrm>
          <a:prstGeom prst="rect">
            <a:avLst/>
          </a:prstGeom>
        </p:spPr>
      </p:pic>
      <p:pic>
        <p:nvPicPr>
          <p:cNvPr id="10" name="Picture 9">
            <a:extLst>
              <a:ext uri="{FF2B5EF4-FFF2-40B4-BE49-F238E27FC236}">
                <a16:creationId xmlns:a16="http://schemas.microsoft.com/office/drawing/2014/main" id="{E0E9D0B2-FF11-4BDC-8D93-4B4E6DBEA75B}"/>
              </a:ext>
            </a:extLst>
          </p:cNvPr>
          <p:cNvPicPr>
            <a:picLocks noChangeAspect="1"/>
          </p:cNvPicPr>
          <p:nvPr/>
        </p:nvPicPr>
        <p:blipFill>
          <a:blip r:embed="rId3"/>
          <a:stretch>
            <a:fillRect/>
          </a:stretch>
        </p:blipFill>
        <p:spPr>
          <a:xfrm>
            <a:off x="8689643" y="1239789"/>
            <a:ext cx="4055050" cy="6496050"/>
          </a:xfrm>
          <a:prstGeom prst="rect">
            <a:avLst/>
          </a:prstGeom>
        </p:spPr>
      </p:pic>
    </p:spTree>
    <p:extLst>
      <p:ext uri="{BB962C8B-B14F-4D97-AF65-F5344CB8AC3E}">
        <p14:creationId xmlns:p14="http://schemas.microsoft.com/office/powerpoint/2010/main" val="4162530333"/>
      </p:ext>
    </p:extLst>
  </p:cSld>
  <p:clrMapOvr>
    <a:masterClrMapping/>
  </p:clrMapOvr>
  <p:transition>
    <p:circl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BFBCF13-0731-4341-8994-7DC4FB650909}"/>
              </a:ext>
            </a:extLst>
          </p:cNvPr>
          <p:cNvPicPr>
            <a:picLocks noChangeAspect="1"/>
          </p:cNvPicPr>
          <p:nvPr/>
        </p:nvPicPr>
        <p:blipFill rotWithShape="1">
          <a:blip r:embed="rId2"/>
          <a:srcRect b="33603"/>
          <a:stretch/>
        </p:blipFill>
        <p:spPr>
          <a:xfrm>
            <a:off x="-26661" y="955964"/>
            <a:ext cx="12218661" cy="5902036"/>
          </a:xfrm>
          <a:prstGeom prst="rect">
            <a:avLst/>
          </a:prstGeom>
        </p:spPr>
      </p:pic>
      <p:sp>
        <p:nvSpPr>
          <p:cNvPr id="2" name="Title 1">
            <a:extLst>
              <a:ext uri="{FF2B5EF4-FFF2-40B4-BE49-F238E27FC236}">
                <a16:creationId xmlns:a16="http://schemas.microsoft.com/office/drawing/2014/main" id="{2A5856C3-6EFF-4B65-8A61-0F272165D080}"/>
              </a:ext>
            </a:extLst>
          </p:cNvPr>
          <p:cNvSpPr>
            <a:spLocks noGrp="1"/>
          </p:cNvSpPr>
          <p:nvPr>
            <p:ph type="title"/>
          </p:nvPr>
        </p:nvSpPr>
        <p:spPr/>
        <p:txBody>
          <a:bodyPr/>
          <a:lstStyle/>
          <a:p>
            <a:r>
              <a:rPr lang="en-US" dirty="0"/>
              <a:t>God Providentially used …</a:t>
            </a:r>
          </a:p>
        </p:txBody>
      </p:sp>
      <p:sp>
        <p:nvSpPr>
          <p:cNvPr id="7" name="Content Placeholder 6">
            <a:extLst>
              <a:ext uri="{FF2B5EF4-FFF2-40B4-BE49-F238E27FC236}">
                <a16:creationId xmlns:a16="http://schemas.microsoft.com/office/drawing/2014/main" id="{AB51AC45-289A-46B5-90A2-E1655CF45F0D}"/>
              </a:ext>
            </a:extLst>
          </p:cNvPr>
          <p:cNvSpPr>
            <a:spLocks noGrp="1"/>
          </p:cNvSpPr>
          <p:nvPr>
            <p:ph idx="1"/>
          </p:nvPr>
        </p:nvSpPr>
        <p:spPr/>
        <p:txBody>
          <a:bodyPr/>
          <a:lstStyle/>
          <a:p>
            <a:r>
              <a:rPr lang="en-US" dirty="0"/>
              <a:t>A Wealth Man’s Son</a:t>
            </a:r>
          </a:p>
          <a:p>
            <a:r>
              <a:rPr lang="en-US" dirty="0"/>
              <a:t>Lost Donkeys</a:t>
            </a:r>
          </a:p>
          <a:p>
            <a:endParaRPr lang="en-US" dirty="0"/>
          </a:p>
          <a:p>
            <a:endParaRPr lang="en-US" dirty="0"/>
          </a:p>
          <a:p>
            <a:endParaRPr lang="en-US" dirty="0"/>
          </a:p>
        </p:txBody>
      </p:sp>
      <p:pic>
        <p:nvPicPr>
          <p:cNvPr id="9" name="Picture 8">
            <a:extLst>
              <a:ext uri="{FF2B5EF4-FFF2-40B4-BE49-F238E27FC236}">
                <a16:creationId xmlns:a16="http://schemas.microsoft.com/office/drawing/2014/main" id="{A5F6671F-1A3B-4988-860E-527DC30BC9C4}"/>
              </a:ext>
            </a:extLst>
          </p:cNvPr>
          <p:cNvPicPr>
            <a:picLocks noChangeAspect="1"/>
          </p:cNvPicPr>
          <p:nvPr/>
        </p:nvPicPr>
        <p:blipFill>
          <a:blip r:embed="rId3"/>
          <a:stretch>
            <a:fillRect/>
          </a:stretch>
        </p:blipFill>
        <p:spPr>
          <a:xfrm>
            <a:off x="6609101" y="1401763"/>
            <a:ext cx="5582899" cy="8029223"/>
          </a:xfrm>
          <a:prstGeom prst="rect">
            <a:avLst/>
          </a:prstGeom>
        </p:spPr>
      </p:pic>
      <p:pic>
        <p:nvPicPr>
          <p:cNvPr id="10" name="Picture 9">
            <a:extLst>
              <a:ext uri="{FF2B5EF4-FFF2-40B4-BE49-F238E27FC236}">
                <a16:creationId xmlns:a16="http://schemas.microsoft.com/office/drawing/2014/main" id="{E0E9D0B2-FF11-4BDC-8D93-4B4E6DBEA75B}"/>
              </a:ext>
            </a:extLst>
          </p:cNvPr>
          <p:cNvPicPr>
            <a:picLocks noChangeAspect="1"/>
          </p:cNvPicPr>
          <p:nvPr/>
        </p:nvPicPr>
        <p:blipFill>
          <a:blip r:embed="rId4"/>
          <a:stretch>
            <a:fillRect/>
          </a:stretch>
        </p:blipFill>
        <p:spPr>
          <a:xfrm>
            <a:off x="8689643" y="1239789"/>
            <a:ext cx="4055050" cy="6496050"/>
          </a:xfrm>
          <a:prstGeom prst="rect">
            <a:avLst/>
          </a:prstGeom>
        </p:spPr>
      </p:pic>
    </p:spTree>
    <p:extLst>
      <p:ext uri="{BB962C8B-B14F-4D97-AF65-F5344CB8AC3E}">
        <p14:creationId xmlns:p14="http://schemas.microsoft.com/office/powerpoint/2010/main" val="1105851415"/>
      </p:ext>
    </p:extLst>
  </p:cSld>
  <p:clrMapOvr>
    <a:masterClrMapping/>
  </p:clrMapOvr>
  <p:transition>
    <p:circl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BFBCF13-0731-4341-8994-7DC4FB650909}"/>
              </a:ext>
            </a:extLst>
          </p:cNvPr>
          <p:cNvPicPr>
            <a:picLocks noChangeAspect="1"/>
          </p:cNvPicPr>
          <p:nvPr/>
        </p:nvPicPr>
        <p:blipFill rotWithShape="1">
          <a:blip r:embed="rId2"/>
          <a:srcRect b="33603"/>
          <a:stretch/>
        </p:blipFill>
        <p:spPr>
          <a:xfrm>
            <a:off x="-26661" y="955964"/>
            <a:ext cx="12218661" cy="5902036"/>
          </a:xfrm>
          <a:prstGeom prst="rect">
            <a:avLst/>
          </a:prstGeom>
        </p:spPr>
      </p:pic>
      <p:sp>
        <p:nvSpPr>
          <p:cNvPr id="2" name="Title 1">
            <a:extLst>
              <a:ext uri="{FF2B5EF4-FFF2-40B4-BE49-F238E27FC236}">
                <a16:creationId xmlns:a16="http://schemas.microsoft.com/office/drawing/2014/main" id="{2A5856C3-6EFF-4B65-8A61-0F272165D080}"/>
              </a:ext>
            </a:extLst>
          </p:cNvPr>
          <p:cNvSpPr>
            <a:spLocks noGrp="1"/>
          </p:cNvSpPr>
          <p:nvPr>
            <p:ph type="title"/>
          </p:nvPr>
        </p:nvSpPr>
        <p:spPr/>
        <p:txBody>
          <a:bodyPr/>
          <a:lstStyle/>
          <a:p>
            <a:r>
              <a:rPr lang="en-US" dirty="0"/>
              <a:t>God Providentially used …</a:t>
            </a:r>
          </a:p>
        </p:txBody>
      </p:sp>
      <p:sp>
        <p:nvSpPr>
          <p:cNvPr id="7" name="Content Placeholder 6">
            <a:extLst>
              <a:ext uri="{FF2B5EF4-FFF2-40B4-BE49-F238E27FC236}">
                <a16:creationId xmlns:a16="http://schemas.microsoft.com/office/drawing/2014/main" id="{AB51AC45-289A-46B5-90A2-E1655CF45F0D}"/>
              </a:ext>
            </a:extLst>
          </p:cNvPr>
          <p:cNvSpPr>
            <a:spLocks noGrp="1"/>
          </p:cNvSpPr>
          <p:nvPr>
            <p:ph idx="1"/>
          </p:nvPr>
        </p:nvSpPr>
        <p:spPr/>
        <p:txBody>
          <a:bodyPr/>
          <a:lstStyle/>
          <a:p>
            <a:r>
              <a:rPr lang="en-US" dirty="0"/>
              <a:t>A Wealth Man’s Son</a:t>
            </a:r>
          </a:p>
          <a:p>
            <a:r>
              <a:rPr lang="en-US" dirty="0"/>
              <a:t>Lost Donkeys</a:t>
            </a:r>
          </a:p>
          <a:p>
            <a:r>
              <a:rPr lang="en-US" dirty="0"/>
              <a:t>A Servant</a:t>
            </a:r>
          </a:p>
          <a:p>
            <a:endParaRPr lang="en-US" dirty="0"/>
          </a:p>
          <a:p>
            <a:endParaRPr lang="en-US" dirty="0"/>
          </a:p>
          <a:p>
            <a:endParaRPr lang="en-US" dirty="0"/>
          </a:p>
        </p:txBody>
      </p:sp>
      <p:pic>
        <p:nvPicPr>
          <p:cNvPr id="9" name="Picture 8">
            <a:extLst>
              <a:ext uri="{FF2B5EF4-FFF2-40B4-BE49-F238E27FC236}">
                <a16:creationId xmlns:a16="http://schemas.microsoft.com/office/drawing/2014/main" id="{A5F6671F-1A3B-4988-860E-527DC30BC9C4}"/>
              </a:ext>
            </a:extLst>
          </p:cNvPr>
          <p:cNvPicPr>
            <a:picLocks noChangeAspect="1"/>
          </p:cNvPicPr>
          <p:nvPr/>
        </p:nvPicPr>
        <p:blipFill>
          <a:blip r:embed="rId3"/>
          <a:stretch>
            <a:fillRect/>
          </a:stretch>
        </p:blipFill>
        <p:spPr>
          <a:xfrm>
            <a:off x="6609101" y="1401763"/>
            <a:ext cx="5582899" cy="8029223"/>
          </a:xfrm>
          <a:prstGeom prst="rect">
            <a:avLst/>
          </a:prstGeom>
        </p:spPr>
      </p:pic>
      <p:pic>
        <p:nvPicPr>
          <p:cNvPr id="10" name="Picture 9">
            <a:extLst>
              <a:ext uri="{FF2B5EF4-FFF2-40B4-BE49-F238E27FC236}">
                <a16:creationId xmlns:a16="http://schemas.microsoft.com/office/drawing/2014/main" id="{E0E9D0B2-FF11-4BDC-8D93-4B4E6DBEA75B}"/>
              </a:ext>
            </a:extLst>
          </p:cNvPr>
          <p:cNvPicPr>
            <a:picLocks noChangeAspect="1"/>
          </p:cNvPicPr>
          <p:nvPr/>
        </p:nvPicPr>
        <p:blipFill>
          <a:blip r:embed="rId4"/>
          <a:stretch>
            <a:fillRect/>
          </a:stretch>
        </p:blipFill>
        <p:spPr>
          <a:xfrm>
            <a:off x="8689643" y="1239789"/>
            <a:ext cx="4055050" cy="6496050"/>
          </a:xfrm>
          <a:prstGeom prst="rect">
            <a:avLst/>
          </a:prstGeom>
        </p:spPr>
      </p:pic>
      <p:pic>
        <p:nvPicPr>
          <p:cNvPr id="11" name="Picture 10">
            <a:extLst>
              <a:ext uri="{FF2B5EF4-FFF2-40B4-BE49-F238E27FC236}">
                <a16:creationId xmlns:a16="http://schemas.microsoft.com/office/drawing/2014/main" id="{BB1D0DD0-8ECF-445E-A6D6-4BBB27D45625}"/>
              </a:ext>
            </a:extLst>
          </p:cNvPr>
          <p:cNvPicPr>
            <a:picLocks noChangeAspect="1"/>
          </p:cNvPicPr>
          <p:nvPr/>
        </p:nvPicPr>
        <p:blipFill>
          <a:blip r:embed="rId5"/>
          <a:stretch>
            <a:fillRect/>
          </a:stretch>
        </p:blipFill>
        <p:spPr>
          <a:xfrm>
            <a:off x="3127646" y="2383335"/>
            <a:ext cx="4910508" cy="4474665"/>
          </a:xfrm>
          <a:prstGeom prst="rect">
            <a:avLst/>
          </a:prstGeom>
        </p:spPr>
      </p:pic>
    </p:spTree>
    <p:extLst>
      <p:ext uri="{BB962C8B-B14F-4D97-AF65-F5344CB8AC3E}">
        <p14:creationId xmlns:p14="http://schemas.microsoft.com/office/powerpoint/2010/main" val="3103367906"/>
      </p:ext>
    </p:extLst>
  </p:cSld>
  <p:clrMapOvr>
    <a:masterClrMapping/>
  </p:clrMapOvr>
  <p:transition>
    <p:circle/>
  </p:transition>
</p:sld>
</file>

<file path=ppt/theme/theme1.xml><?xml version="1.0" encoding="utf-8"?>
<a:theme xmlns:a="http://schemas.openxmlformats.org/drawingml/2006/main" name="Office Theme">
  <a:themeElements>
    <a:clrScheme name="Custom 10">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FFFF00"/>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3704</TotalTime>
  <Words>3120</Words>
  <Application>Microsoft Office PowerPoint</Application>
  <PresentationFormat>Widescreen</PresentationFormat>
  <Paragraphs>309</Paragraphs>
  <Slides>49</Slides>
  <Notes>30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49</vt:i4>
      </vt:variant>
    </vt:vector>
  </HeadingPairs>
  <TitlesOfParts>
    <vt:vector size="54" baseType="lpstr">
      <vt:lpstr>Arial</vt:lpstr>
      <vt:lpstr>Calibri</vt:lpstr>
      <vt:lpstr>Hemi Head Rg</vt:lpstr>
      <vt:lpstr>Symbol</vt:lpstr>
      <vt:lpstr>Office Theme</vt:lpstr>
      <vt:lpstr>Lesson 10</vt:lpstr>
      <vt:lpstr>Finding Victory  through</vt:lpstr>
      <vt:lpstr>An Anointed Leader</vt:lpstr>
      <vt:lpstr>Israel Wanted a King</vt:lpstr>
      <vt:lpstr>They insisted on a King …</vt:lpstr>
      <vt:lpstr>Make them a King!</vt:lpstr>
      <vt:lpstr>God Providentially used …</vt:lpstr>
      <vt:lpstr>God Providentially used …</vt:lpstr>
      <vt:lpstr>God Providentially used …</vt:lpstr>
      <vt:lpstr>God Providentially used …</vt:lpstr>
      <vt:lpstr>God Providentially used …</vt:lpstr>
      <vt:lpstr>God Providentially used …</vt:lpstr>
      <vt:lpstr>God Providentially used …</vt:lpstr>
      <vt:lpstr>1- God’s Anointed Leader 10:1-18</vt:lpstr>
      <vt:lpstr>1- God’s anointed Leader 10:1-18</vt:lpstr>
      <vt:lpstr>1- God’s anointed Leader 10:1-18</vt:lpstr>
      <vt:lpstr>Four confirming signs 2-9</vt:lpstr>
      <vt:lpstr>Four confirming signs 2-9</vt:lpstr>
      <vt:lpstr>Four confirming signs 2-9</vt:lpstr>
      <vt:lpstr>Four confirming signs 2-9</vt:lpstr>
      <vt:lpstr>Fulfillment of the Signs 10-16</vt:lpstr>
      <vt:lpstr>Fulfillment of the signs 10-16</vt:lpstr>
      <vt:lpstr>Fulfillment of the signs 10-16</vt:lpstr>
      <vt:lpstr>Fulfillment of the signs 10-16</vt:lpstr>
      <vt:lpstr>Fulfillment of the signs 10-16</vt:lpstr>
      <vt:lpstr>Fulfillment of the signs 10-16</vt:lpstr>
      <vt:lpstr>Fulfillment of the signs 10-16</vt:lpstr>
      <vt:lpstr>2- The People’s Accepted Leader 10:17-25</vt:lpstr>
      <vt:lpstr>You Asked For It 10:17-19</vt:lpstr>
      <vt:lpstr>You Asked For It 10:17-19</vt:lpstr>
      <vt:lpstr>You Got It 10:20-25</vt:lpstr>
      <vt:lpstr>You Got It 10:20-25</vt:lpstr>
      <vt:lpstr>You Got It 10:20-25</vt:lpstr>
      <vt:lpstr>You Got It 10:20-25</vt:lpstr>
      <vt:lpstr>Saul Kept Silent 10:26-27</vt:lpstr>
      <vt:lpstr>3- The Nation’s Coronated Leader 11:1-14</vt:lpstr>
      <vt:lpstr>To  Lead in Battle 11:1-13</vt:lpstr>
      <vt:lpstr>To  Lead in Battle 11:1-13</vt:lpstr>
      <vt:lpstr>To  Lead in Battle 11:1-13</vt:lpstr>
      <vt:lpstr>To  Lead the Kingdom 11:14-15</vt:lpstr>
      <vt:lpstr>To  Lead the Kingdom 11:14-15</vt:lpstr>
      <vt:lpstr>4- God Empowers the Leader</vt:lpstr>
      <vt:lpstr>4- God Empowers the Leader</vt:lpstr>
      <vt:lpstr>4- God Empowers the Leader</vt:lpstr>
      <vt:lpstr>What’s in it for me? </vt:lpstr>
      <vt:lpstr>What’s in it for me? </vt:lpstr>
      <vt:lpstr>What’s in it for me? </vt:lpstr>
      <vt:lpstr>What’s in it for me? </vt:lpstr>
      <vt:lpstr>Let’s Pray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Kelly Allen</dc:creator>
  <cp:lastModifiedBy>Dennis Henderson</cp:lastModifiedBy>
  <cp:revision>257</cp:revision>
  <dcterms:created xsi:type="dcterms:W3CDTF">2019-11-06T03:40:31Z</dcterms:created>
  <dcterms:modified xsi:type="dcterms:W3CDTF">2021-05-21T15:57:10Z</dcterms:modified>
</cp:coreProperties>
</file>