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372" r:id="rId2"/>
    <p:sldId id="386" r:id="rId3"/>
    <p:sldId id="260" r:id="rId4"/>
    <p:sldId id="389" r:id="rId5"/>
    <p:sldId id="390" r:id="rId6"/>
    <p:sldId id="391" r:id="rId7"/>
    <p:sldId id="392" r:id="rId8"/>
    <p:sldId id="420" r:id="rId9"/>
    <p:sldId id="421" r:id="rId10"/>
    <p:sldId id="423" r:id="rId11"/>
    <p:sldId id="422" r:id="rId12"/>
    <p:sldId id="388" r:id="rId13"/>
    <p:sldId id="401" r:id="rId14"/>
    <p:sldId id="402" r:id="rId15"/>
    <p:sldId id="403" r:id="rId16"/>
    <p:sldId id="394" r:id="rId17"/>
    <p:sldId id="429" r:id="rId18"/>
    <p:sldId id="404" r:id="rId19"/>
    <p:sldId id="406" r:id="rId20"/>
    <p:sldId id="405" r:id="rId21"/>
    <p:sldId id="409" r:id="rId22"/>
    <p:sldId id="407" r:id="rId23"/>
    <p:sldId id="430" r:id="rId24"/>
    <p:sldId id="395" r:id="rId25"/>
    <p:sldId id="428" r:id="rId26"/>
    <p:sldId id="410" r:id="rId27"/>
    <p:sldId id="411" r:id="rId28"/>
    <p:sldId id="412" r:id="rId29"/>
    <p:sldId id="413" r:id="rId30"/>
    <p:sldId id="414" r:id="rId31"/>
    <p:sldId id="424" r:id="rId32"/>
    <p:sldId id="425" r:id="rId33"/>
    <p:sldId id="396" r:id="rId34"/>
    <p:sldId id="427" r:id="rId35"/>
    <p:sldId id="415" r:id="rId36"/>
    <p:sldId id="416" r:id="rId37"/>
    <p:sldId id="397" r:id="rId38"/>
    <p:sldId id="417" r:id="rId39"/>
    <p:sldId id="418" r:id="rId40"/>
    <p:sldId id="419" r:id="rId41"/>
    <p:sldId id="398" r:id="rId42"/>
    <p:sldId id="426" r:id="rId43"/>
    <p:sldId id="399" r:id="rId44"/>
    <p:sldId id="400" r:id="rId45"/>
    <p:sldId id="38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A152"/>
    <a:srgbClr val="4A3415"/>
    <a:srgbClr val="F9E8CE"/>
    <a:srgbClr val="EDD7A6"/>
    <a:srgbClr val="C7934A"/>
    <a:srgbClr val="C00000"/>
    <a:srgbClr val="AA7930"/>
    <a:srgbClr val="89692B"/>
    <a:srgbClr val="785B2F"/>
    <a:srgbClr val="8960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61" autoAdjust="0"/>
    <p:restoredTop sz="83159" autoAdjust="0"/>
  </p:normalViewPr>
  <p:slideViewPr>
    <p:cSldViewPr snapToGrid="0">
      <p:cViewPr varScale="1">
        <p:scale>
          <a:sx n="68" d="100"/>
          <a:sy n="68" d="100"/>
        </p:scale>
        <p:origin x="907" y="72"/>
      </p:cViewPr>
      <p:guideLst/>
    </p:cSldViewPr>
  </p:slideViewPr>
  <p:notesTextViewPr>
    <p:cViewPr>
      <p:scale>
        <a:sx n="100" d="100"/>
        <a:sy n="100" d="100"/>
      </p:scale>
      <p:origin x="0" y="0"/>
    </p:cViewPr>
  </p:notesTextViewPr>
  <p:notesViewPr>
    <p:cSldViewPr snapToGrid="0">
      <p:cViewPr varScale="1">
        <p:scale>
          <a:sx n="66" d="100"/>
          <a:sy n="66" d="100"/>
        </p:scale>
        <p:origin x="239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6C89E4-86D9-41F6-88A4-C518B8050A7B}" type="datetimeFigureOut">
              <a:rPr lang="en-US" smtClean="0"/>
              <a:t>5/21/2021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46BE9-72BA-47B7-A34B-B0FF7424999F}" type="slidenum">
              <a:rPr lang="en-US" smtClean="0"/>
              <a:t>‹#›</a:t>
            </a:fld>
            <a:endParaRPr lang="en-US"/>
          </a:p>
        </p:txBody>
      </p:sp>
    </p:spTree>
    <p:extLst>
      <p:ext uri="{BB962C8B-B14F-4D97-AF65-F5344CB8AC3E}">
        <p14:creationId xmlns:p14="http://schemas.microsoft.com/office/powerpoint/2010/main" val="523494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publicdomainfiles.com/show_file.php?id=13933735228577"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lickr.com/photos/143601516@N03/27571702173"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lickr.com/photos/143601516@N03/27571702173"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eedpix.com/photo/128610/gleise-seemed-railway-away-straigh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lickr.com/photos/143601516@N03/27571702173"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lickr.com/photos/gsfc/5635018418"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atermark.lovepik.com/photo/50083/4881.jpg_wh1200.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lickr.com/photos/paparutzi/461776347"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lickr.com/photos/paparutzi/461776347"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pixabay.com/photos/person-human-man-male-face-cry-802502/"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pload.wikimedia.org/wikipedia/commons/c/c6/The_Holy_Bible_containing_the_Old_and_New_Testaments_%281896%29_%2814766299765%29.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pixabay.com/photos/person-human-man-male-face-cry-802502/"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pixabay.com/photos/person-human-man-male-face-cry-802502/"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upload.wikimedia.org/wikipedia/commons/c/c6/The_Holy_Bible_containing_the_Old_and_New_Testaments_%281896%29_%2814766299765%29.jp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upload.wikimedia.org/wikipedia/commons/c/c6/The_Holy_Bible_containing_the_Old_and_New_Testaments_%281896%29_%2814766299765%29.jpg"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upload.wikimedia.org/wikipedia/commons/c/c6/The_Holy_Bible_containing_the_Old_and_New_Testaments_%281896%29_%2814766299765%29.jp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upload.wikimedia.org/wikipedia/commons/c/c6/The_Holy_Bible_containing_the_Old_and_New_Testaments_%281896%29_%2814766299765%29.jp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atermark.lovepik.com/photo/50083/4881.jpg_wh1200.jpg"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iqsels.com/en/public-domain-photo-jhicd"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lickr.com/photos/hugo90/2697509552"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res.publicdomainfiles.com/pdf_view/75/13933737616712.pn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ixabay.com/fr/photos/furieux-bouleverser-personne-femme-251403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ki/File:Genie_Lamps_007.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lickr.com/photos/su-may/6888459262"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pixabay.com/illustrations/grass-lawn-green-nature-summer-1874524/" TargetMode="External"/><Relationship Id="rId5" Type="http://schemas.openxmlformats.org/officeDocument/2006/relationships/hyperlink" Target="https://www.pikrepo.com/falnm/brown-dirt" TargetMode="External"/><Relationship Id="rId4" Type="http://schemas.openxmlformats.org/officeDocument/2006/relationships/hyperlink" Target="https://www.flickr.com/photos/tracy_olson/2225369336/"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a:t>
            </a:fld>
            <a:endParaRPr lang="en-US"/>
          </a:p>
        </p:txBody>
      </p:sp>
    </p:spTree>
    <p:extLst>
      <p:ext uri="{BB962C8B-B14F-4D97-AF65-F5344CB8AC3E}">
        <p14:creationId xmlns:p14="http://schemas.microsoft.com/office/powerpoint/2010/main" val="747742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http://www.publicdomainfiles.com/show_file.php?id=13933735228577</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10</a:t>
            </a:fld>
            <a:endParaRPr lang="en-US"/>
          </a:p>
        </p:txBody>
      </p:sp>
    </p:spTree>
    <p:extLst>
      <p:ext uri="{BB962C8B-B14F-4D97-AF65-F5344CB8AC3E}">
        <p14:creationId xmlns:p14="http://schemas.microsoft.com/office/powerpoint/2010/main" val="3318838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hlinkClick r:id="rId3"/>
              </a:rPr>
              <a:t>https://www.flickr.com/photos/143601516@N03/27571702173</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12</a:t>
            </a:fld>
            <a:endParaRPr lang="en-US"/>
          </a:p>
        </p:txBody>
      </p:sp>
    </p:spTree>
    <p:extLst>
      <p:ext uri="{BB962C8B-B14F-4D97-AF65-F5344CB8AC3E}">
        <p14:creationId xmlns:p14="http://schemas.microsoft.com/office/powerpoint/2010/main" val="200235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hlinkClick r:id="rId3"/>
              </a:rPr>
              <a:t>https://www.flickr.com/photos/143601516@N03/27571702173</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13</a:t>
            </a:fld>
            <a:endParaRPr lang="en-US"/>
          </a:p>
        </p:txBody>
      </p:sp>
    </p:spTree>
    <p:extLst>
      <p:ext uri="{BB962C8B-B14F-4D97-AF65-F5344CB8AC3E}">
        <p14:creationId xmlns:p14="http://schemas.microsoft.com/office/powerpoint/2010/main" val="1614442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a:hlinkClick r:id="rId3"/>
              </a:rPr>
              <a:t>https://www.needpix.com/photo/128610/gleise-seemed-railway-away-straight</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14</a:t>
            </a:fld>
            <a:endParaRPr lang="en-US"/>
          </a:p>
        </p:txBody>
      </p:sp>
    </p:spTree>
    <p:extLst>
      <p:ext uri="{BB962C8B-B14F-4D97-AF65-F5344CB8AC3E}">
        <p14:creationId xmlns:p14="http://schemas.microsoft.com/office/powerpoint/2010/main" val="502908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hlinkClick r:id="rId3"/>
              </a:rPr>
              <a:t>https://www.flickr.com/photos/143601516@N03/27571702173</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15</a:t>
            </a:fld>
            <a:endParaRPr lang="en-US"/>
          </a:p>
        </p:txBody>
      </p:sp>
    </p:spTree>
    <p:extLst>
      <p:ext uri="{BB962C8B-B14F-4D97-AF65-F5344CB8AC3E}">
        <p14:creationId xmlns:p14="http://schemas.microsoft.com/office/powerpoint/2010/main" val="2645353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16</a:t>
            </a:fld>
            <a:endParaRPr lang="en-US"/>
          </a:p>
        </p:txBody>
      </p:sp>
    </p:spTree>
    <p:extLst>
      <p:ext uri="{BB962C8B-B14F-4D97-AF65-F5344CB8AC3E}">
        <p14:creationId xmlns:p14="http://schemas.microsoft.com/office/powerpoint/2010/main" val="4181598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17</a:t>
            </a:fld>
            <a:endParaRPr lang="en-US"/>
          </a:p>
        </p:txBody>
      </p:sp>
    </p:spTree>
    <p:extLst>
      <p:ext uri="{BB962C8B-B14F-4D97-AF65-F5344CB8AC3E}">
        <p14:creationId xmlns:p14="http://schemas.microsoft.com/office/powerpoint/2010/main" val="944931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18</a:t>
            </a:fld>
            <a:endParaRPr lang="en-US"/>
          </a:p>
        </p:txBody>
      </p:sp>
    </p:spTree>
    <p:extLst>
      <p:ext uri="{BB962C8B-B14F-4D97-AF65-F5344CB8AC3E}">
        <p14:creationId xmlns:p14="http://schemas.microsoft.com/office/powerpoint/2010/main" val="994434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https://www.flickr.com/photos/gsfc/5635018418</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19</a:t>
            </a:fld>
            <a:endParaRPr lang="en-US"/>
          </a:p>
        </p:txBody>
      </p:sp>
    </p:spTree>
    <p:extLst>
      <p:ext uri="{BB962C8B-B14F-4D97-AF65-F5344CB8AC3E}">
        <p14:creationId xmlns:p14="http://schemas.microsoft.com/office/powerpoint/2010/main" val="4249967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20</a:t>
            </a:fld>
            <a:endParaRPr lang="en-US"/>
          </a:p>
        </p:txBody>
      </p:sp>
    </p:spTree>
    <p:extLst>
      <p:ext uri="{BB962C8B-B14F-4D97-AF65-F5344CB8AC3E}">
        <p14:creationId xmlns:p14="http://schemas.microsoft.com/office/powerpoint/2010/main" val="2095962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https://watermark.lovepik.com/photo/50083/4881.jpg_wh1200.jpg</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a:t>
            </a:fld>
            <a:endParaRPr lang="en-US"/>
          </a:p>
        </p:txBody>
      </p:sp>
    </p:spTree>
    <p:extLst>
      <p:ext uri="{BB962C8B-B14F-4D97-AF65-F5344CB8AC3E}">
        <p14:creationId xmlns:p14="http://schemas.microsoft.com/office/powerpoint/2010/main" val="3755365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21</a:t>
            </a:fld>
            <a:endParaRPr lang="en-US"/>
          </a:p>
        </p:txBody>
      </p:sp>
    </p:spTree>
    <p:extLst>
      <p:ext uri="{BB962C8B-B14F-4D97-AF65-F5344CB8AC3E}">
        <p14:creationId xmlns:p14="http://schemas.microsoft.com/office/powerpoint/2010/main" val="1575258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22</a:t>
            </a:fld>
            <a:endParaRPr lang="en-US"/>
          </a:p>
        </p:txBody>
      </p:sp>
    </p:spTree>
    <p:extLst>
      <p:ext uri="{BB962C8B-B14F-4D97-AF65-F5344CB8AC3E}">
        <p14:creationId xmlns:p14="http://schemas.microsoft.com/office/powerpoint/2010/main" val="3764887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23</a:t>
            </a:fld>
            <a:endParaRPr lang="en-US"/>
          </a:p>
        </p:txBody>
      </p:sp>
    </p:spTree>
    <p:extLst>
      <p:ext uri="{BB962C8B-B14F-4D97-AF65-F5344CB8AC3E}">
        <p14:creationId xmlns:p14="http://schemas.microsoft.com/office/powerpoint/2010/main" val="324332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24</a:t>
            </a:fld>
            <a:endParaRPr lang="en-US"/>
          </a:p>
        </p:txBody>
      </p:sp>
    </p:spTree>
    <p:extLst>
      <p:ext uri="{BB962C8B-B14F-4D97-AF65-F5344CB8AC3E}">
        <p14:creationId xmlns:p14="http://schemas.microsoft.com/office/powerpoint/2010/main" val="1426099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25</a:t>
            </a:fld>
            <a:endParaRPr lang="en-US"/>
          </a:p>
        </p:txBody>
      </p:sp>
    </p:spTree>
    <p:extLst>
      <p:ext uri="{BB962C8B-B14F-4D97-AF65-F5344CB8AC3E}">
        <p14:creationId xmlns:p14="http://schemas.microsoft.com/office/powerpoint/2010/main" val="5239437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26</a:t>
            </a:fld>
            <a:endParaRPr lang="en-US"/>
          </a:p>
        </p:txBody>
      </p:sp>
    </p:spTree>
    <p:extLst>
      <p:ext uri="{BB962C8B-B14F-4D97-AF65-F5344CB8AC3E}">
        <p14:creationId xmlns:p14="http://schemas.microsoft.com/office/powerpoint/2010/main" val="834474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27</a:t>
            </a:fld>
            <a:endParaRPr lang="en-US"/>
          </a:p>
        </p:txBody>
      </p:sp>
    </p:spTree>
    <p:extLst>
      <p:ext uri="{BB962C8B-B14F-4D97-AF65-F5344CB8AC3E}">
        <p14:creationId xmlns:p14="http://schemas.microsoft.com/office/powerpoint/2010/main" val="2324581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https://www.flickr.com/photos/paparutzi/461776347</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28</a:t>
            </a:fld>
            <a:endParaRPr lang="en-US"/>
          </a:p>
        </p:txBody>
      </p:sp>
    </p:spTree>
    <p:extLst>
      <p:ext uri="{BB962C8B-B14F-4D97-AF65-F5344CB8AC3E}">
        <p14:creationId xmlns:p14="http://schemas.microsoft.com/office/powerpoint/2010/main" val="3071767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https://www.flickr.com/photos/paparutzi/461776347</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29</a:t>
            </a:fld>
            <a:endParaRPr lang="en-US"/>
          </a:p>
        </p:txBody>
      </p:sp>
    </p:spTree>
    <p:extLst>
      <p:ext uri="{BB962C8B-B14F-4D97-AF65-F5344CB8AC3E}">
        <p14:creationId xmlns:p14="http://schemas.microsoft.com/office/powerpoint/2010/main" val="35310189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https://pixabay.com/photos/person-human-man-male-face-cry-802502/</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30</a:t>
            </a:fld>
            <a:endParaRPr lang="en-US"/>
          </a:p>
        </p:txBody>
      </p:sp>
    </p:spTree>
    <p:extLst>
      <p:ext uri="{BB962C8B-B14F-4D97-AF65-F5344CB8AC3E}">
        <p14:creationId xmlns:p14="http://schemas.microsoft.com/office/powerpoint/2010/main" val="4036663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https://upload.wikimedia.org/wikipedia/commons/c/c6/The_Holy_Bible_containing_the_Old_and_New_Testaments_%281896%29_%2814766299765%29.jpg</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3</a:t>
            </a:fld>
            <a:endParaRPr lang="en-US"/>
          </a:p>
        </p:txBody>
      </p:sp>
    </p:spTree>
    <p:extLst>
      <p:ext uri="{BB962C8B-B14F-4D97-AF65-F5344CB8AC3E}">
        <p14:creationId xmlns:p14="http://schemas.microsoft.com/office/powerpoint/2010/main" val="7208204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https://pixabay.com/photos/person-human-man-male-face-cry-802502/</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31</a:t>
            </a:fld>
            <a:endParaRPr lang="en-US"/>
          </a:p>
        </p:txBody>
      </p:sp>
    </p:spTree>
    <p:extLst>
      <p:ext uri="{BB962C8B-B14F-4D97-AF65-F5344CB8AC3E}">
        <p14:creationId xmlns:p14="http://schemas.microsoft.com/office/powerpoint/2010/main" val="34395724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https://pixabay.com/photos/person-human-man-male-face-cry-802502/</a:t>
            </a:r>
            <a:endParaRPr lang="en-US" dirty="0"/>
          </a:p>
          <a:p>
            <a:endParaRPr lang="en-US" dirty="0"/>
          </a:p>
          <a:p>
            <a:r>
              <a:rPr lang="en-US" dirty="0"/>
              <a:t>People often say to me, “Why doesn’t God answer my prayers?”   I want to answer, “Is He really the King in your life?”  Or are you just like Israel demanding your own king, your own way and just going to Him in time of need?”  Israel is bringing it on themselves … and God is telling them in advance.  So don’t say, “Where is God when I need Him?” Because you chose a different king—let that king deliver you!”</a:t>
            </a:r>
          </a:p>
        </p:txBody>
      </p:sp>
      <p:sp>
        <p:nvSpPr>
          <p:cNvPr id="4" name="Slide Number Placeholder 3"/>
          <p:cNvSpPr>
            <a:spLocks noGrp="1"/>
          </p:cNvSpPr>
          <p:nvPr>
            <p:ph type="sldNum" sz="quarter" idx="5"/>
          </p:nvPr>
        </p:nvSpPr>
        <p:spPr/>
        <p:txBody>
          <a:bodyPr/>
          <a:lstStyle/>
          <a:p>
            <a:fld id="{E6B46BE9-72BA-47B7-A34B-B0FF7424999F}" type="slidenum">
              <a:rPr lang="en-US" smtClean="0"/>
              <a:t>32</a:t>
            </a:fld>
            <a:endParaRPr lang="en-US"/>
          </a:p>
        </p:txBody>
      </p:sp>
    </p:spTree>
    <p:extLst>
      <p:ext uri="{BB962C8B-B14F-4D97-AF65-F5344CB8AC3E}">
        <p14:creationId xmlns:p14="http://schemas.microsoft.com/office/powerpoint/2010/main" val="21432864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https://upload.wikimedia.org/wikipedia/commons/c/c6/The_Holy_Bible_containing_the_Old_and_New_Testaments_%281896%29_%2814766299765%29.jpg</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33</a:t>
            </a:fld>
            <a:endParaRPr lang="en-US"/>
          </a:p>
        </p:txBody>
      </p:sp>
    </p:spTree>
    <p:extLst>
      <p:ext uri="{BB962C8B-B14F-4D97-AF65-F5344CB8AC3E}">
        <p14:creationId xmlns:p14="http://schemas.microsoft.com/office/powerpoint/2010/main" val="30116481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https://upload.wikimedia.org/wikipedia/commons/c/c6/The_Holy_Bible_containing_the_Old_and_New_Testaments_%281896%29_%2814766299765%29.jpg</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34</a:t>
            </a:fld>
            <a:endParaRPr lang="en-US"/>
          </a:p>
        </p:txBody>
      </p:sp>
    </p:spTree>
    <p:extLst>
      <p:ext uri="{BB962C8B-B14F-4D97-AF65-F5344CB8AC3E}">
        <p14:creationId xmlns:p14="http://schemas.microsoft.com/office/powerpoint/2010/main" val="2222516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https://upload.wikimedia.org/wikipedia/commons/c/c6/The_Holy_Bible_containing_the_Old_and_New_Testaments_%281896%29_%2814766299765%29.jpg</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35</a:t>
            </a:fld>
            <a:endParaRPr lang="en-US"/>
          </a:p>
        </p:txBody>
      </p:sp>
    </p:spTree>
    <p:extLst>
      <p:ext uri="{BB962C8B-B14F-4D97-AF65-F5344CB8AC3E}">
        <p14:creationId xmlns:p14="http://schemas.microsoft.com/office/powerpoint/2010/main" val="5848561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https://upload.wikimedia.org/wikipedia/commons/c/c6/The_Holy_Bible_containing_the_Old_and_New_Testaments_%281896%29_%2814766299765%29.jpg</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36</a:t>
            </a:fld>
            <a:endParaRPr lang="en-US"/>
          </a:p>
        </p:txBody>
      </p:sp>
    </p:spTree>
    <p:extLst>
      <p:ext uri="{BB962C8B-B14F-4D97-AF65-F5344CB8AC3E}">
        <p14:creationId xmlns:p14="http://schemas.microsoft.com/office/powerpoint/2010/main" val="2834939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Samuel is a priest.  A priest takes the people to God.  </a:t>
            </a:r>
          </a:p>
          <a:p>
            <a:r>
              <a:rPr lang="en-US" dirty="0"/>
              <a:t>He is also a prophet.  A prophet takes God to the people. </a:t>
            </a:r>
          </a:p>
        </p:txBody>
      </p:sp>
      <p:sp>
        <p:nvSpPr>
          <p:cNvPr id="4" name="Slide Number Placeholder 3"/>
          <p:cNvSpPr>
            <a:spLocks noGrp="1"/>
          </p:cNvSpPr>
          <p:nvPr>
            <p:ph type="sldNum" sz="quarter" idx="5"/>
          </p:nvPr>
        </p:nvSpPr>
        <p:spPr/>
        <p:txBody>
          <a:bodyPr/>
          <a:lstStyle/>
          <a:p>
            <a:fld id="{E6B46BE9-72BA-47B7-A34B-B0FF7424999F}" type="slidenum">
              <a:rPr lang="en-US" smtClean="0"/>
              <a:t>38</a:t>
            </a:fld>
            <a:endParaRPr lang="en-US"/>
          </a:p>
        </p:txBody>
      </p:sp>
    </p:spTree>
    <p:extLst>
      <p:ext uri="{BB962C8B-B14F-4D97-AF65-F5344CB8AC3E}">
        <p14:creationId xmlns:p14="http://schemas.microsoft.com/office/powerpoint/2010/main" val="4378284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people will get a king.  He is everything they outwardly want.  Handsome, tall, a warrior.  But in the end, King Saul is carnal-fleshly—like this people.  And they will regret they make him king. </a:t>
            </a:r>
          </a:p>
          <a:p>
            <a:endParaRPr lang="en-US" dirty="0"/>
          </a:p>
          <a:p>
            <a:r>
              <a:rPr lang="en-US" dirty="0"/>
              <a:t>That’s what happens when we insist on our own way!</a:t>
            </a:r>
          </a:p>
        </p:txBody>
      </p:sp>
      <p:sp>
        <p:nvSpPr>
          <p:cNvPr id="4" name="Slide Number Placeholder 3"/>
          <p:cNvSpPr>
            <a:spLocks noGrp="1"/>
          </p:cNvSpPr>
          <p:nvPr>
            <p:ph type="sldNum" sz="quarter" idx="5"/>
          </p:nvPr>
        </p:nvSpPr>
        <p:spPr/>
        <p:txBody>
          <a:bodyPr/>
          <a:lstStyle/>
          <a:p>
            <a:fld id="{E6B46BE9-72BA-47B7-A34B-B0FF7424999F}" type="slidenum">
              <a:rPr lang="en-US" smtClean="0"/>
              <a:t>40</a:t>
            </a:fld>
            <a:endParaRPr lang="en-US"/>
          </a:p>
        </p:txBody>
      </p:sp>
    </p:spTree>
    <p:extLst>
      <p:ext uri="{BB962C8B-B14F-4D97-AF65-F5344CB8AC3E}">
        <p14:creationId xmlns:p14="http://schemas.microsoft.com/office/powerpoint/2010/main" val="21031376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https://watermark.lovepik.com/photo/50083/4881.jpg_wh1200.jpg</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45</a:t>
            </a:fld>
            <a:endParaRPr lang="en-US"/>
          </a:p>
        </p:txBody>
      </p:sp>
    </p:spTree>
    <p:extLst>
      <p:ext uri="{BB962C8B-B14F-4D97-AF65-F5344CB8AC3E}">
        <p14:creationId xmlns:p14="http://schemas.microsoft.com/office/powerpoint/2010/main" val="1518309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https://www.piqsels.com/en/public-domain-photo-jhicd</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4</a:t>
            </a:fld>
            <a:endParaRPr lang="en-US"/>
          </a:p>
        </p:txBody>
      </p:sp>
    </p:spTree>
    <p:extLst>
      <p:ext uri="{BB962C8B-B14F-4D97-AF65-F5344CB8AC3E}">
        <p14:creationId xmlns:p14="http://schemas.microsoft.com/office/powerpoint/2010/main" val="661378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https://www.flickr.com/photos/hugo90/2697509552</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5</a:t>
            </a:fld>
            <a:endParaRPr lang="en-US"/>
          </a:p>
        </p:txBody>
      </p:sp>
    </p:spTree>
    <p:extLst>
      <p:ext uri="{BB962C8B-B14F-4D97-AF65-F5344CB8AC3E}">
        <p14:creationId xmlns:p14="http://schemas.microsoft.com/office/powerpoint/2010/main" val="599593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http://res.publicdomainfiles.com/pdf_view/75/13933737616712.png</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6</a:t>
            </a:fld>
            <a:endParaRPr lang="en-US"/>
          </a:p>
        </p:txBody>
      </p:sp>
    </p:spTree>
    <p:extLst>
      <p:ext uri="{BB962C8B-B14F-4D97-AF65-F5344CB8AC3E}">
        <p14:creationId xmlns:p14="http://schemas.microsoft.com/office/powerpoint/2010/main" val="1693876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https://pixabay.com/fr/photos/furieux-bouleverser-personne-femme-2514031/</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7</a:t>
            </a:fld>
            <a:endParaRPr lang="en-US"/>
          </a:p>
        </p:txBody>
      </p:sp>
    </p:spTree>
    <p:extLst>
      <p:ext uri="{BB962C8B-B14F-4D97-AF65-F5344CB8AC3E}">
        <p14:creationId xmlns:p14="http://schemas.microsoft.com/office/powerpoint/2010/main" val="1722752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https://commons.wikimedia.org/wiki/File:Genie_Lamps_007.JPG</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8</a:t>
            </a:fld>
            <a:endParaRPr lang="en-US"/>
          </a:p>
        </p:txBody>
      </p:sp>
    </p:spTree>
    <p:extLst>
      <p:ext uri="{BB962C8B-B14F-4D97-AF65-F5344CB8AC3E}">
        <p14:creationId xmlns:p14="http://schemas.microsoft.com/office/powerpoint/2010/main" val="823072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https://www.flickr.com/photos/su-may/6888459262</a:t>
            </a:r>
            <a:endParaRPr lang="en-US" dirty="0"/>
          </a:p>
          <a:p>
            <a:r>
              <a:rPr lang="en-US" dirty="0">
                <a:hlinkClick r:id="rId4"/>
              </a:rPr>
              <a:t>https://www.flickr.com/photos/tracy_olson/2225369336/</a:t>
            </a:r>
            <a:endParaRPr lang="en-US" dirty="0"/>
          </a:p>
          <a:p>
            <a:r>
              <a:rPr lang="en-US" dirty="0">
                <a:hlinkClick r:id="rId5"/>
              </a:rPr>
              <a:t>https://www.pikrepo.com/falnm/brown-dirt</a:t>
            </a:r>
            <a:endParaRPr lang="en-US" dirty="0"/>
          </a:p>
          <a:p>
            <a:r>
              <a:rPr lang="en-US">
                <a:hlinkClick r:id="rId6"/>
              </a:rPr>
              <a:t>https://pixabay.com/illustrations/grass-lawn-green-nature-summer-1874524/</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9</a:t>
            </a:fld>
            <a:endParaRPr lang="en-US"/>
          </a:p>
        </p:txBody>
      </p:sp>
    </p:spTree>
    <p:extLst>
      <p:ext uri="{BB962C8B-B14F-4D97-AF65-F5344CB8AC3E}">
        <p14:creationId xmlns:p14="http://schemas.microsoft.com/office/powerpoint/2010/main" val="4141688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D119B-1127-4E76-BBD8-CCAE99D9BF7B}"/>
              </a:ext>
            </a:extLst>
          </p:cNvPr>
          <p:cNvSpPr>
            <a:spLocks noGrp="1"/>
          </p:cNvSpPr>
          <p:nvPr>
            <p:ph type="ctrTitle"/>
          </p:nvPr>
        </p:nvSpPr>
        <p:spPr>
          <a:xfrm>
            <a:off x="338204" y="1122363"/>
            <a:ext cx="8141918" cy="3963204"/>
          </a:xfrm>
          <a:effectLst>
            <a:outerShdw blurRad="50800" dist="38100" dir="2700000" algn="tl" rotWithShape="0">
              <a:prstClr val="black">
                <a:alpha val="40000"/>
              </a:prstClr>
            </a:outerShdw>
          </a:effectLst>
        </p:spPr>
        <p:txBody>
          <a:bodyPr anchor="b">
            <a:normAutofit/>
          </a:bodyPr>
          <a:lstStyle>
            <a:lvl1pPr algn="ctr">
              <a:defRPr sz="8000">
                <a:solidFill>
                  <a:schemeClr val="bg1"/>
                </a:solidFill>
                <a:effectLst>
                  <a:outerShdw blurRad="50800" dist="50800" dir="2700000" algn="ctr" rotWithShape="0">
                    <a:schemeClr val="tx1"/>
                  </a:outerShdw>
                </a:effectLst>
              </a:defRPr>
            </a:lvl1pPr>
          </a:lstStyle>
          <a:p>
            <a:r>
              <a:rPr lang="en-US" dirty="0"/>
              <a:t>Click to edit Master title style</a:t>
            </a:r>
          </a:p>
        </p:txBody>
      </p:sp>
      <p:sp>
        <p:nvSpPr>
          <p:cNvPr id="3" name="Subtitle 2">
            <a:extLst>
              <a:ext uri="{FF2B5EF4-FFF2-40B4-BE49-F238E27FC236}">
                <a16:creationId xmlns:a16="http://schemas.microsoft.com/office/drawing/2014/main" id="{DC0C0275-D917-45AC-9407-A286D883A3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241B2A-BB27-4E47-94D8-692683C0703C}"/>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5C1191C4-807F-4F20-B6F0-3897364BE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F7544-9849-4A76-95CA-E9BE634C66F9}"/>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4149087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E8B3B-35F4-491B-B12D-9F3686ADE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95C5DD-941C-49AB-9A40-4EE843FA8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FD3E23-544C-4D37-A3E6-EAD2C1492B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28A5F7-15E6-46AB-9197-7331E02441DD}"/>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418837F3-B9DD-43A1-8CF0-CC2B443FF0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F07B88-6041-41DF-B5CB-8C361AF0B83D}"/>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173535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C3664-EE9C-4C0D-AF71-88F066A4A8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063997-B41E-4A33-9A4F-0664D228EA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94A25-03EA-4A0D-B1B5-FEE8842B2605}"/>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CD962C53-1AEC-4B5B-A089-D3ECE3767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476DE-C990-4C85-B859-A9355A8EAD01}"/>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4101507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97800D-A899-496A-B2F5-07499FFE42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DD6D2F-B277-483C-A2C3-E88C40C614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09AA8-20F8-4B4C-AE9D-69CA5FE8C23C}"/>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B7B6746B-7EA0-4239-9A3C-4090BABA36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F37779-2EB2-4284-ACA6-A41BEE80B961}"/>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963903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81A32-A04C-441D-AC5E-F9EA90AF9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35D06-560A-40A8-B09B-50C6AA8FC854}"/>
              </a:ext>
            </a:extLst>
          </p:cNvPr>
          <p:cNvSpPr>
            <a:spLocks noGrp="1"/>
          </p:cNvSpPr>
          <p:nvPr>
            <p:ph idx="1"/>
          </p:nvPr>
        </p:nvSpPr>
        <p:spPr>
          <a:xfrm>
            <a:off x="400833" y="1537854"/>
            <a:ext cx="11473841" cy="50508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DD6FB29-7478-4B10-ACFB-513834757CC3}"/>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FF8B990B-189D-4E49-AF0B-917FE8D0AE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84967-7ABA-48B0-92F7-3B3ABB0D20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530827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81A32-A04C-441D-AC5E-F9EA90AF9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35D06-560A-40A8-B09B-50C6AA8FC854}"/>
              </a:ext>
            </a:extLst>
          </p:cNvPr>
          <p:cNvSpPr>
            <a:spLocks noGrp="1"/>
          </p:cNvSpPr>
          <p:nvPr>
            <p:ph idx="1"/>
          </p:nvPr>
        </p:nvSpPr>
        <p:spPr>
          <a:xfrm>
            <a:off x="400833" y="1340286"/>
            <a:ext cx="11473841" cy="52484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DD6FB29-7478-4B10-ACFB-513834757CC3}"/>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FF8B990B-189D-4E49-AF0B-917FE8D0AE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84967-7ABA-48B0-92F7-3B3ABB0D20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979562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03BD1-EA8C-4A89-B70E-A934C47173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724FD4-61F5-4CF2-BAA4-A0B4D4C13B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80C9E1-1D60-4B3B-926B-D5D07C2A04F2}"/>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5A41B4F8-6FE6-4605-A1EF-50522D3C2D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16114F-3C51-4A06-A835-AA49BEC808BC}"/>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62786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718AF-861F-4352-8947-5733D73A4E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15B30C-9648-429F-9C99-EC87D14306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1D211-B09B-4D75-9BD2-58D67364A1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34B8C7-AF1E-40DD-BCE6-631E2813A58F}"/>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EAA0B158-F9ED-487E-A0D0-F2D97C5DA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C69D49-CF71-4229-A5D4-6EBA787217C5}"/>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561901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DFDE-474E-45A4-ADCA-B0216CFB63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0F1DA2-E9E0-4D51-9D3F-A0F12AC5C8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C07EB1-A09B-47B0-B395-04A20B4898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CCF316-3BFC-4FDF-894A-5E25BDB28D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6FA7C1-6A5D-4975-AFBB-CC62046B7C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00908D-C8CF-43D1-A333-24A3ABF93DC7}"/>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8" name="Footer Placeholder 7">
            <a:extLst>
              <a:ext uri="{FF2B5EF4-FFF2-40B4-BE49-F238E27FC236}">
                <a16:creationId xmlns:a16="http://schemas.microsoft.com/office/drawing/2014/main" id="{B76607C7-1E58-4821-8BA9-B4EFEB9CF9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900B99-E604-4264-987A-D20A23FD4A5C}"/>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2228288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DAD42-3463-4B94-963B-7E01CA8E9F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EF235C-AEDF-46F7-BEB0-4171B3C06A98}"/>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4" name="Footer Placeholder 3">
            <a:extLst>
              <a:ext uri="{FF2B5EF4-FFF2-40B4-BE49-F238E27FC236}">
                <a16:creationId xmlns:a16="http://schemas.microsoft.com/office/drawing/2014/main" id="{003F9664-0E43-4E7C-A84A-2FA2B513EB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6A9A4F-98B0-41E9-84F5-F3A6CC6783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29093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2AA388-061E-44AF-9A7C-122027490B44}"/>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3" name="Footer Placeholder 2">
            <a:extLst>
              <a:ext uri="{FF2B5EF4-FFF2-40B4-BE49-F238E27FC236}">
                <a16:creationId xmlns:a16="http://schemas.microsoft.com/office/drawing/2014/main" id="{3CD5B058-2634-4151-A716-7AE5066594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FC433C-8742-486F-B79D-BF635DCEF262}"/>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387219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98795-061F-4879-9CFD-AD4E6686A9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A6EEB0-4767-45DA-8570-74D870A388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1F1AD7-A7AA-41B9-8F07-9992A2E5CD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33A780-5934-4E14-95C1-A572A8E78E51}"/>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75C8E197-A211-41CD-8B25-47A2C04D84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FD57B4-F934-4142-9FC5-62E8820B2069}"/>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2754542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AFABC0-977D-47BC-A56D-0261720ADA6C}"/>
              </a:ext>
            </a:extLst>
          </p:cNvPr>
          <p:cNvPicPr>
            <a:picLocks noChangeAspect="1"/>
          </p:cNvPicPr>
          <p:nvPr userDrawn="1"/>
        </p:nvPicPr>
        <p:blipFill rotWithShape="1">
          <a:blip r:embed="rId14"/>
          <a:srcRect t="5719" b="9973"/>
          <a:stretch/>
        </p:blipFill>
        <p:spPr>
          <a:xfrm>
            <a:off x="0" y="0"/>
            <a:ext cx="12192000" cy="6858000"/>
          </a:xfrm>
          <a:prstGeom prst="rect">
            <a:avLst/>
          </a:prstGeom>
        </p:spPr>
      </p:pic>
      <p:pic>
        <p:nvPicPr>
          <p:cNvPr id="8" name="Picture 2">
            <a:extLst>
              <a:ext uri="{FF2B5EF4-FFF2-40B4-BE49-F238E27FC236}">
                <a16:creationId xmlns:a16="http://schemas.microsoft.com/office/drawing/2014/main" id="{D0D81956-34DF-4D45-82E8-55FADAD8F41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8180AA3E-3184-4D8F-B4E6-ADA1E039A80D}"/>
              </a:ext>
            </a:extLst>
          </p:cNvPr>
          <p:cNvSpPr>
            <a:spLocks noGrp="1"/>
          </p:cNvSpPr>
          <p:nvPr>
            <p:ph type="title"/>
          </p:nvPr>
        </p:nvSpPr>
        <p:spPr>
          <a:xfrm>
            <a:off x="0" y="0"/>
            <a:ext cx="12192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990A494-8156-41C3-8164-0DDF9854F775}"/>
              </a:ext>
            </a:extLst>
          </p:cNvPr>
          <p:cNvSpPr>
            <a:spLocks noGrp="1"/>
          </p:cNvSpPr>
          <p:nvPr>
            <p:ph type="body" idx="1"/>
          </p:nvPr>
        </p:nvSpPr>
        <p:spPr>
          <a:xfrm>
            <a:off x="838200" y="1553378"/>
            <a:ext cx="10515600" cy="46235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05AB80-BDE6-4E08-AC75-848CF90F48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2D868678-3D93-47AF-BA2B-35D9E5014B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EF557D-E7D2-405F-A789-FDED206900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95105-D54A-4DD5-A1F6-93E378C18176}" type="slidenum">
              <a:rPr lang="en-US" smtClean="0"/>
              <a:t>‹#›</a:t>
            </a:fld>
            <a:endParaRPr lang="en-US"/>
          </a:p>
        </p:txBody>
      </p:sp>
    </p:spTree>
    <p:extLst>
      <p:ext uri="{BB962C8B-B14F-4D97-AF65-F5344CB8AC3E}">
        <p14:creationId xmlns:p14="http://schemas.microsoft.com/office/powerpoint/2010/main" val="42047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lnSpc>
          <a:spcPct val="90000"/>
        </a:lnSpc>
        <a:spcBef>
          <a:spcPct val="0"/>
        </a:spcBef>
        <a:buNone/>
        <a:defRPr sz="5400" kern="1200">
          <a:solidFill>
            <a:schemeClr val="bg1"/>
          </a:solidFill>
          <a:effectLst>
            <a:glow rad="127000">
              <a:schemeClr val="tx1"/>
            </a:glow>
            <a:outerShdw blurRad="50800" dist="50800" dir="2700000" algn="ctr" rotWithShape="0">
              <a:schemeClr val="tx1"/>
            </a:outerShdw>
          </a:effectLst>
          <a:latin typeface="Hemi Head Rg" panose="020B070304020208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dafont.com/hemi-head.fon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hyperlink" Target="https://www.1001fonts.com/hemi-head-426-font.html" TargetMode="External"/><Relationship Id="rId4" Type="http://schemas.openxmlformats.org/officeDocument/2006/relationships/hyperlink" Target="https://fontsfree.net/hemi-head-rg-bold-italic-font-download.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wmf"/><Relationship Id="rId5" Type="http://schemas.openxmlformats.org/officeDocument/2006/relationships/oleObject" Target="../embeddings/oleObject1.bin"/><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wmf"/><Relationship Id="rId5" Type="http://schemas.openxmlformats.org/officeDocument/2006/relationships/oleObject" Target="../embeddings/oleObject2.bin"/><Relationship Id="rId4" Type="http://schemas.openxmlformats.org/officeDocument/2006/relationships/image" Target="../media/image16.png"/><Relationship Id="rId9"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wmf"/><Relationship Id="rId5" Type="http://schemas.openxmlformats.org/officeDocument/2006/relationships/oleObject" Target="../embeddings/oleObject3.bin"/><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CC204-1FB8-4E89-AAFE-06C84D292791}"/>
              </a:ext>
            </a:extLst>
          </p:cNvPr>
          <p:cNvSpPr>
            <a:spLocks noGrp="1"/>
          </p:cNvSpPr>
          <p:nvPr>
            <p:ph type="ctrTitle"/>
          </p:nvPr>
        </p:nvSpPr>
        <p:spPr>
          <a:xfrm>
            <a:off x="338204" y="1122363"/>
            <a:ext cx="8141918" cy="2306637"/>
          </a:xfrm>
        </p:spPr>
        <p:txBody>
          <a:bodyPr/>
          <a:lstStyle/>
          <a:p>
            <a:r>
              <a:rPr lang="en-US" dirty="0"/>
              <a:t>Lesson 8</a:t>
            </a:r>
          </a:p>
        </p:txBody>
      </p:sp>
      <p:sp>
        <p:nvSpPr>
          <p:cNvPr id="5" name="Subtitle 4">
            <a:extLst>
              <a:ext uri="{FF2B5EF4-FFF2-40B4-BE49-F238E27FC236}">
                <a16:creationId xmlns:a16="http://schemas.microsoft.com/office/drawing/2014/main" id="{0AE1D751-9DB7-470C-B56A-2F0F1CB84B88}"/>
              </a:ext>
            </a:extLst>
          </p:cNvPr>
          <p:cNvSpPr>
            <a:spLocks noGrp="1"/>
          </p:cNvSpPr>
          <p:nvPr>
            <p:ph type="subTitle" idx="1"/>
          </p:nvPr>
        </p:nvSpPr>
        <p:spPr>
          <a:xfrm>
            <a:off x="0" y="4434692"/>
            <a:ext cx="9525000" cy="2306637"/>
          </a:xfrm>
        </p:spPr>
        <p:txBody>
          <a:bodyPr/>
          <a:lstStyle/>
          <a:p>
            <a:r>
              <a:rPr lang="en-US" dirty="0"/>
              <a:t>This series uses “Hemi Head </a:t>
            </a:r>
            <a:r>
              <a:rPr lang="en-US" dirty="0" err="1"/>
              <a:t>Rg</a:t>
            </a:r>
            <a:r>
              <a:rPr lang="en-US" dirty="0"/>
              <a:t>” Font</a:t>
            </a:r>
          </a:p>
          <a:p>
            <a:r>
              <a:rPr lang="en-US" dirty="0"/>
              <a:t>You can get the font FREE at: </a:t>
            </a:r>
            <a:r>
              <a:rPr lang="en-US" dirty="0">
                <a:hlinkClick r:id="rId3"/>
              </a:rPr>
              <a:t>https://www.dafont.com/hemi-head.font</a:t>
            </a:r>
            <a:r>
              <a:rPr lang="en-US" dirty="0"/>
              <a:t> </a:t>
            </a:r>
          </a:p>
          <a:p>
            <a:r>
              <a:rPr lang="en-US" dirty="0"/>
              <a:t>Or </a:t>
            </a:r>
            <a:r>
              <a:rPr lang="en-US" dirty="0">
                <a:hlinkClick r:id="rId4"/>
              </a:rPr>
              <a:t>https://fontsfree.net/hemi-head-rg-bold-italic-font-download.html</a:t>
            </a:r>
            <a:endParaRPr lang="en-US" dirty="0"/>
          </a:p>
          <a:p>
            <a:r>
              <a:rPr lang="en-US" dirty="0"/>
              <a:t>Or </a:t>
            </a:r>
            <a:r>
              <a:rPr lang="en-US" dirty="0">
                <a:hlinkClick r:id="rId5"/>
              </a:rPr>
              <a:t>https://www.1001fonts.com/hemi-head-426-font.html</a:t>
            </a:r>
            <a:endParaRPr lang="en-US" dirty="0"/>
          </a:p>
          <a:p>
            <a:endParaRPr lang="en-US" dirty="0"/>
          </a:p>
          <a:p>
            <a:endParaRPr lang="en-US" dirty="0"/>
          </a:p>
        </p:txBody>
      </p:sp>
      <p:grpSp>
        <p:nvGrpSpPr>
          <p:cNvPr id="4" name="Group 3">
            <a:extLst>
              <a:ext uri="{FF2B5EF4-FFF2-40B4-BE49-F238E27FC236}">
                <a16:creationId xmlns:a16="http://schemas.microsoft.com/office/drawing/2014/main" id="{694570F5-3C39-41D7-9775-687AF8F12793}"/>
              </a:ext>
            </a:extLst>
          </p:cNvPr>
          <p:cNvGrpSpPr/>
          <p:nvPr/>
        </p:nvGrpSpPr>
        <p:grpSpPr>
          <a:xfrm>
            <a:off x="512397" y="310586"/>
            <a:ext cx="2336800" cy="1086830"/>
            <a:chOff x="1109440" y="4807343"/>
            <a:chExt cx="2336800" cy="1086830"/>
          </a:xfrm>
          <a:effectLst>
            <a:glow rad="254000">
              <a:schemeClr val="tx1">
                <a:alpha val="23000"/>
              </a:schemeClr>
            </a:glow>
          </a:effectLst>
        </p:grpSpPr>
        <p:sp>
          <p:nvSpPr>
            <p:cNvPr id="6" name="Oval 5">
              <a:extLst>
                <a:ext uri="{FF2B5EF4-FFF2-40B4-BE49-F238E27FC236}">
                  <a16:creationId xmlns:a16="http://schemas.microsoft.com/office/drawing/2014/main" id="{B3885954-0A96-4314-B773-BE6A2C83C2B4}"/>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a:extLst>
                <a:ext uri="{FF2B5EF4-FFF2-40B4-BE49-F238E27FC236}">
                  <a16:creationId xmlns:a16="http://schemas.microsoft.com/office/drawing/2014/main" id="{2F8684AB-44AE-40F9-A58F-63CA798C53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747626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1843E-3A3A-4F10-AD04-B296A2502165}"/>
              </a:ext>
            </a:extLst>
          </p:cNvPr>
          <p:cNvSpPr>
            <a:spLocks noGrp="1"/>
          </p:cNvSpPr>
          <p:nvPr>
            <p:ph type="title"/>
          </p:nvPr>
        </p:nvSpPr>
        <p:spPr/>
        <p:txBody>
          <a:bodyPr/>
          <a:lstStyle/>
          <a:p>
            <a:r>
              <a:rPr lang="en-US" dirty="0"/>
              <a:t>Buyer’s Remorse </a:t>
            </a:r>
            <a:r>
              <a:rPr lang="en-US" dirty="0">
                <a:solidFill>
                  <a:schemeClr val="bg1">
                    <a:alpha val="0"/>
                  </a:schemeClr>
                </a:solidFill>
              </a:rPr>
              <a:t>comes from …</a:t>
            </a:r>
          </a:p>
        </p:txBody>
      </p:sp>
      <p:pic>
        <p:nvPicPr>
          <p:cNvPr id="5" name="Content Placeholder 4" descr="A picture containing object, clock&#10;&#10;Description automatically generated">
            <a:extLst>
              <a:ext uri="{FF2B5EF4-FFF2-40B4-BE49-F238E27FC236}">
                <a16:creationId xmlns:a16="http://schemas.microsoft.com/office/drawing/2014/main" id="{9A3C5EAE-3575-4170-A693-5939CE44B74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1855839">
            <a:off x="2308586" y="1145051"/>
            <a:ext cx="4790000" cy="4825000"/>
          </a:xfrm>
          <a:effectLst>
            <a:glow rad="127000">
              <a:schemeClr val="bg1"/>
            </a:glow>
          </a:effectLst>
        </p:spPr>
      </p:pic>
      <p:sp>
        <p:nvSpPr>
          <p:cNvPr id="3" name="TextBox 2">
            <a:extLst>
              <a:ext uri="{FF2B5EF4-FFF2-40B4-BE49-F238E27FC236}">
                <a16:creationId xmlns:a16="http://schemas.microsoft.com/office/drawing/2014/main" id="{C85FB0CF-633B-4870-905B-A1B2CBC9AFF3}"/>
              </a:ext>
            </a:extLst>
          </p:cNvPr>
          <p:cNvSpPr txBox="1"/>
          <p:nvPr/>
        </p:nvSpPr>
        <p:spPr>
          <a:xfrm>
            <a:off x="598311" y="5034844"/>
            <a:ext cx="8048978" cy="1325563"/>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807151110"/>
      </p:ext>
    </p:extLst>
  </p:cSld>
  <p:clrMapOvr>
    <a:masterClrMapping/>
  </p:clrMapOvr>
  <p:transition>
    <p:circl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1843E-3A3A-4F10-AD04-B296A2502165}"/>
              </a:ext>
            </a:extLst>
          </p:cNvPr>
          <p:cNvSpPr>
            <a:spLocks noGrp="1"/>
          </p:cNvSpPr>
          <p:nvPr>
            <p:ph type="title"/>
          </p:nvPr>
        </p:nvSpPr>
        <p:spPr/>
        <p:txBody>
          <a:bodyPr/>
          <a:lstStyle/>
          <a:p>
            <a:r>
              <a:rPr lang="en-US" dirty="0"/>
              <a:t>Buyer’s Remorse came from …</a:t>
            </a:r>
          </a:p>
        </p:txBody>
      </p:sp>
      <p:pic>
        <p:nvPicPr>
          <p:cNvPr id="5" name="Content Placeholder 4" descr="A picture containing object, clock&#10;&#10;Description automatically generated">
            <a:extLst>
              <a:ext uri="{FF2B5EF4-FFF2-40B4-BE49-F238E27FC236}">
                <a16:creationId xmlns:a16="http://schemas.microsoft.com/office/drawing/2014/main" id="{9A3C5EAE-3575-4170-A693-5939CE44B7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855839">
            <a:off x="2308586" y="1145051"/>
            <a:ext cx="4790000" cy="4825000"/>
          </a:xfrm>
          <a:effectLst>
            <a:glow rad="127000">
              <a:schemeClr val="bg1"/>
            </a:glow>
          </a:effectLst>
        </p:spPr>
      </p:pic>
    </p:spTree>
    <p:extLst>
      <p:ext uri="{BB962C8B-B14F-4D97-AF65-F5344CB8AC3E}">
        <p14:creationId xmlns:p14="http://schemas.microsoft.com/office/powerpoint/2010/main" val="4474182"/>
      </p:ext>
    </p:extLst>
  </p:cSld>
  <p:clrMapOvr>
    <a:masterClrMapping/>
  </p:clrMapOvr>
  <p:transition>
    <p:circl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D1243F-5E4D-4C0D-BB0B-861DEDA28B51}"/>
              </a:ext>
            </a:extLst>
          </p:cNvPr>
          <p:cNvPicPr>
            <a:picLocks noChangeAspect="1"/>
          </p:cNvPicPr>
          <p:nvPr/>
        </p:nvPicPr>
        <p:blipFill rotWithShape="1">
          <a:blip r:embed="rId3"/>
          <a:srcRect r="29759"/>
          <a:stretch/>
        </p:blipFill>
        <p:spPr>
          <a:xfrm>
            <a:off x="7245927" y="459509"/>
            <a:ext cx="4946074" cy="4694382"/>
          </a:xfrm>
          <a:prstGeom prst="rect">
            <a:avLst/>
          </a:prstGeom>
        </p:spPr>
      </p:pic>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Justif</a:t>
            </a:r>
            <a:r>
              <a:rPr lang="en-US" dirty="0">
                <a:effectLst>
                  <a:glow rad="127000">
                    <a:srgbClr val="C00000"/>
                  </a:glow>
                  <a:outerShdw blurRad="50800" dist="50800" dir="2700000" algn="ctr" rotWithShape="0">
                    <a:schemeClr val="tx1"/>
                  </a:outerShdw>
                </a:effectLst>
              </a:rPr>
              <a:t>y</a:t>
            </a:r>
            <a:r>
              <a:rPr lang="en-US" u="sng" dirty="0">
                <a:effectLst>
                  <a:glow rad="127000">
                    <a:srgbClr val="C00000"/>
                  </a:glow>
                  <a:outerShdw blurRad="50800" dist="50800" dir="2700000" algn="ctr" rotWithShape="0">
                    <a:schemeClr val="tx1"/>
                  </a:outerShdw>
                </a:effectLst>
              </a:rPr>
              <a:t>in</a:t>
            </a:r>
            <a:r>
              <a:rPr lang="en-US" dirty="0">
                <a:effectLst>
                  <a:glow rad="127000">
                    <a:srgbClr val="C00000"/>
                  </a:glow>
                  <a:outerShdw blurRad="50800" dist="50800" dir="2700000" algn="ctr" rotWithShape="0">
                    <a:schemeClr val="tx1"/>
                  </a:outerShdw>
                </a:effectLst>
              </a:rPr>
              <a:t>g</a:t>
            </a:r>
            <a:r>
              <a:rPr lang="en-US" dirty="0"/>
              <a:t> the Need </a:t>
            </a:r>
            <a:r>
              <a:rPr lang="en-US" dirty="0">
                <a:solidFill>
                  <a:schemeClr val="bg1">
                    <a:lumMod val="85000"/>
                  </a:schemeClr>
                </a:solidFill>
              </a:rPr>
              <a:t>for a King 8:1-3</a:t>
            </a:r>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7640508" cy="5050835"/>
          </a:xfrm>
        </p:spPr>
        <p:txBody>
          <a:bodyPr/>
          <a:lstStyle/>
          <a:p>
            <a:r>
              <a:rPr lang="en-US" b="0" dirty="0"/>
              <a:t> </a:t>
            </a:r>
            <a:r>
              <a:rPr lang="en-US" baseline="30000" dirty="0"/>
              <a:t>1Sam8:1</a:t>
            </a:r>
            <a:r>
              <a:rPr lang="en-US" dirty="0"/>
              <a:t> When Samuel became old, he made his sons </a:t>
            </a:r>
            <a:r>
              <a:rPr lang="en-US" dirty="0">
                <a:effectLst>
                  <a:glow rad="127000">
                    <a:srgbClr val="C00000"/>
                  </a:glow>
                </a:effectLst>
              </a:rPr>
              <a:t>judges</a:t>
            </a:r>
            <a:r>
              <a:rPr lang="en-US" dirty="0"/>
              <a:t> over Israel.  </a:t>
            </a:r>
            <a:r>
              <a:rPr lang="en-US" baseline="30000" dirty="0"/>
              <a:t>2</a:t>
            </a:r>
            <a:r>
              <a:rPr lang="en-US" dirty="0"/>
              <a:t> The name of his firstborn son was Joel, and the name of his second, Abijah; they were </a:t>
            </a:r>
            <a:r>
              <a:rPr lang="en-US" dirty="0">
                <a:effectLst>
                  <a:glow rad="127000">
                    <a:srgbClr val="C00000"/>
                  </a:glow>
                </a:effectLst>
              </a:rPr>
              <a:t>judges</a:t>
            </a:r>
            <a:r>
              <a:rPr lang="en-US" dirty="0"/>
              <a:t> in Beersheba.  </a:t>
            </a:r>
          </a:p>
          <a:p>
            <a:endParaRPr lang="en-US" dirty="0"/>
          </a:p>
        </p:txBody>
      </p:sp>
      <p:pic>
        <p:nvPicPr>
          <p:cNvPr id="6" name="Picture 5">
            <a:extLst>
              <a:ext uri="{FF2B5EF4-FFF2-40B4-BE49-F238E27FC236}">
                <a16:creationId xmlns:a16="http://schemas.microsoft.com/office/drawing/2014/main" id="{B3E32D06-0113-4062-83C3-B99132A8F840}"/>
              </a:ext>
            </a:extLst>
          </p:cNvPr>
          <p:cNvPicPr>
            <a:picLocks noChangeAspect="1"/>
          </p:cNvPicPr>
          <p:nvPr/>
        </p:nvPicPr>
        <p:blipFill rotWithShape="1">
          <a:blip r:embed="rId4"/>
          <a:srcRect r="15610"/>
          <a:stretch/>
        </p:blipFill>
        <p:spPr>
          <a:xfrm>
            <a:off x="6650381" y="4237475"/>
            <a:ext cx="5541619" cy="2620525"/>
          </a:xfrm>
          <a:prstGeom prst="rect">
            <a:avLst/>
          </a:prstGeom>
        </p:spPr>
      </p:pic>
    </p:spTree>
    <p:extLst>
      <p:ext uri="{BB962C8B-B14F-4D97-AF65-F5344CB8AC3E}">
        <p14:creationId xmlns:p14="http://schemas.microsoft.com/office/powerpoint/2010/main" val="298921127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D1243F-5E4D-4C0D-BB0B-861DEDA28B51}"/>
              </a:ext>
            </a:extLst>
          </p:cNvPr>
          <p:cNvPicPr>
            <a:picLocks noChangeAspect="1"/>
          </p:cNvPicPr>
          <p:nvPr/>
        </p:nvPicPr>
        <p:blipFill rotWithShape="1">
          <a:blip r:embed="rId3"/>
          <a:srcRect r="29759"/>
          <a:stretch/>
        </p:blipFill>
        <p:spPr>
          <a:xfrm>
            <a:off x="7245927" y="459509"/>
            <a:ext cx="4946074" cy="4694382"/>
          </a:xfrm>
          <a:prstGeom prst="rect">
            <a:avLst/>
          </a:prstGeom>
        </p:spPr>
      </p:pic>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Justif</a:t>
            </a:r>
            <a:r>
              <a:rPr lang="en-US" dirty="0">
                <a:effectLst>
                  <a:glow rad="127000">
                    <a:srgbClr val="C00000"/>
                  </a:glow>
                  <a:outerShdw blurRad="50800" dist="50800" dir="2700000" algn="ctr" rotWithShape="0">
                    <a:schemeClr val="tx1"/>
                  </a:outerShdw>
                </a:effectLst>
              </a:rPr>
              <a:t>y</a:t>
            </a:r>
            <a:r>
              <a:rPr lang="en-US" u="sng" dirty="0">
                <a:effectLst>
                  <a:glow rad="127000">
                    <a:srgbClr val="C00000"/>
                  </a:glow>
                  <a:outerShdw blurRad="50800" dist="50800" dir="2700000" algn="ctr" rotWithShape="0">
                    <a:schemeClr val="tx1"/>
                  </a:outerShdw>
                </a:effectLst>
              </a:rPr>
              <a:t>in</a:t>
            </a:r>
            <a:r>
              <a:rPr lang="en-US" dirty="0">
                <a:effectLst>
                  <a:glow rad="127000">
                    <a:srgbClr val="C00000"/>
                  </a:glow>
                  <a:outerShdw blurRad="50800" dist="50800" dir="2700000" algn="ctr" rotWithShape="0">
                    <a:schemeClr val="tx1"/>
                  </a:outerShdw>
                </a:effectLst>
              </a:rPr>
              <a:t>g</a:t>
            </a:r>
            <a:r>
              <a:rPr lang="en-US" dirty="0"/>
              <a:t> the Need </a:t>
            </a:r>
            <a:r>
              <a:rPr lang="en-US" dirty="0">
                <a:solidFill>
                  <a:schemeClr val="bg1">
                    <a:lumMod val="85000"/>
                  </a:schemeClr>
                </a:solidFill>
              </a:rPr>
              <a:t>for a King 8:1-3</a:t>
            </a:r>
            <a:endParaRPr lang="en-US" dirty="0"/>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7640508" cy="5050835"/>
          </a:xfrm>
        </p:spPr>
        <p:txBody>
          <a:bodyPr/>
          <a:lstStyle/>
          <a:p>
            <a:r>
              <a:rPr lang="en-US" b="0" dirty="0"/>
              <a:t> </a:t>
            </a:r>
            <a:r>
              <a:rPr lang="en-US" baseline="30000" dirty="0"/>
              <a:t>1Sam8:1</a:t>
            </a:r>
            <a:r>
              <a:rPr lang="en-US" dirty="0"/>
              <a:t> When Samuel became old, he made his sons </a:t>
            </a:r>
            <a:r>
              <a:rPr lang="en-US" dirty="0">
                <a:effectLst>
                  <a:glow rad="127000">
                    <a:srgbClr val="C00000"/>
                  </a:glow>
                </a:effectLst>
              </a:rPr>
              <a:t>judges</a:t>
            </a:r>
            <a:r>
              <a:rPr lang="en-US" dirty="0"/>
              <a:t> over Israel.  </a:t>
            </a:r>
            <a:r>
              <a:rPr lang="en-US" baseline="30000" dirty="0"/>
              <a:t>2</a:t>
            </a:r>
            <a:r>
              <a:rPr lang="en-US" dirty="0"/>
              <a:t> The name of his firstborn son was Joel, and the name of his second, Abijah; they were </a:t>
            </a:r>
            <a:r>
              <a:rPr lang="en-US" dirty="0">
                <a:effectLst>
                  <a:glow rad="127000">
                    <a:srgbClr val="C00000"/>
                  </a:glow>
                </a:effectLst>
              </a:rPr>
              <a:t>judges</a:t>
            </a:r>
            <a:r>
              <a:rPr lang="en-US" dirty="0"/>
              <a:t> in Beersheba.  </a:t>
            </a:r>
          </a:p>
          <a:p>
            <a:endParaRPr lang="en-US" dirty="0"/>
          </a:p>
        </p:txBody>
      </p:sp>
      <p:pic>
        <p:nvPicPr>
          <p:cNvPr id="6" name="Picture 5">
            <a:extLst>
              <a:ext uri="{FF2B5EF4-FFF2-40B4-BE49-F238E27FC236}">
                <a16:creationId xmlns:a16="http://schemas.microsoft.com/office/drawing/2014/main" id="{B3E32D06-0113-4062-83C3-B99132A8F840}"/>
              </a:ext>
            </a:extLst>
          </p:cNvPr>
          <p:cNvPicPr>
            <a:picLocks noChangeAspect="1"/>
          </p:cNvPicPr>
          <p:nvPr/>
        </p:nvPicPr>
        <p:blipFill rotWithShape="1">
          <a:blip r:embed="rId4"/>
          <a:srcRect r="15610"/>
          <a:stretch/>
        </p:blipFill>
        <p:spPr>
          <a:xfrm>
            <a:off x="6650381" y="4237475"/>
            <a:ext cx="5541619" cy="2620525"/>
          </a:xfrm>
          <a:prstGeom prst="rect">
            <a:avLst/>
          </a:prstGeom>
        </p:spPr>
      </p:pic>
    </p:spTree>
    <p:extLst>
      <p:ext uri="{BB962C8B-B14F-4D97-AF65-F5344CB8AC3E}">
        <p14:creationId xmlns:p14="http://schemas.microsoft.com/office/powerpoint/2010/main" val="3904208208"/>
      </p:ext>
    </p:extLst>
  </p:cSld>
  <p:clrMapOvr>
    <a:masterClrMapping/>
  </p:clrMapOvr>
  <p:transition>
    <p:circl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E32D06-0113-4062-83C3-B99132A8F840}"/>
              </a:ext>
            </a:extLst>
          </p:cNvPr>
          <p:cNvPicPr>
            <a:picLocks noChangeAspect="1"/>
          </p:cNvPicPr>
          <p:nvPr/>
        </p:nvPicPr>
        <p:blipFill rotWithShape="1">
          <a:blip r:embed="rId3"/>
          <a:srcRect r="15610"/>
          <a:stretch/>
        </p:blipFill>
        <p:spPr>
          <a:xfrm>
            <a:off x="6650381" y="4237475"/>
            <a:ext cx="5541619" cy="2620525"/>
          </a:xfrm>
          <a:prstGeom prst="rect">
            <a:avLst/>
          </a:prstGeom>
        </p:spPr>
      </p:pic>
      <p:pic>
        <p:nvPicPr>
          <p:cNvPr id="7" name="Picture 6">
            <a:extLst>
              <a:ext uri="{FF2B5EF4-FFF2-40B4-BE49-F238E27FC236}">
                <a16:creationId xmlns:a16="http://schemas.microsoft.com/office/drawing/2014/main" id="{24D1243F-5E4D-4C0D-BB0B-861DEDA28B51}"/>
              </a:ext>
            </a:extLst>
          </p:cNvPr>
          <p:cNvPicPr>
            <a:picLocks noChangeAspect="1"/>
          </p:cNvPicPr>
          <p:nvPr/>
        </p:nvPicPr>
        <p:blipFill rotWithShape="1">
          <a:blip r:embed="rId4"/>
          <a:srcRect r="29759"/>
          <a:stretch/>
        </p:blipFill>
        <p:spPr>
          <a:xfrm>
            <a:off x="7245927" y="459509"/>
            <a:ext cx="4946074" cy="4694382"/>
          </a:xfrm>
          <a:prstGeom prst="rect">
            <a:avLst/>
          </a:prstGeom>
        </p:spPr>
      </p:pic>
      <p:pic>
        <p:nvPicPr>
          <p:cNvPr id="8" name="Picture 7" descr="A train traveling down train tracks near a forest&#10;&#10;Description automatically generated">
            <a:extLst>
              <a:ext uri="{FF2B5EF4-FFF2-40B4-BE49-F238E27FC236}">
                <a16:creationId xmlns:a16="http://schemas.microsoft.com/office/drawing/2014/main" id="{F7EE3E90-DDF6-4848-AAFA-5064169CF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Justif</a:t>
            </a:r>
            <a:r>
              <a:rPr lang="en-US" dirty="0">
                <a:effectLst>
                  <a:glow rad="127000">
                    <a:srgbClr val="C00000"/>
                  </a:glow>
                  <a:outerShdw blurRad="50800" dist="50800" dir="2700000" algn="ctr" rotWithShape="0">
                    <a:schemeClr val="tx1"/>
                  </a:outerShdw>
                </a:effectLst>
              </a:rPr>
              <a:t>y</a:t>
            </a:r>
            <a:r>
              <a:rPr lang="en-US" u="sng" dirty="0">
                <a:effectLst>
                  <a:glow rad="127000">
                    <a:srgbClr val="C00000"/>
                  </a:glow>
                  <a:outerShdw blurRad="50800" dist="50800" dir="2700000" algn="ctr" rotWithShape="0">
                    <a:schemeClr val="tx1"/>
                  </a:outerShdw>
                </a:effectLst>
              </a:rPr>
              <a:t>in</a:t>
            </a:r>
            <a:r>
              <a:rPr lang="en-US" dirty="0">
                <a:effectLst>
                  <a:glow rad="127000">
                    <a:srgbClr val="C00000"/>
                  </a:glow>
                  <a:outerShdw blurRad="50800" dist="50800" dir="2700000" algn="ctr" rotWithShape="0">
                    <a:schemeClr val="tx1"/>
                  </a:outerShdw>
                </a:effectLst>
              </a:rPr>
              <a:t>g</a:t>
            </a:r>
            <a:r>
              <a:rPr lang="en-US" dirty="0"/>
              <a:t> the Need </a:t>
            </a:r>
            <a:r>
              <a:rPr lang="en-US" dirty="0">
                <a:solidFill>
                  <a:schemeClr val="bg1">
                    <a:lumMod val="85000"/>
                  </a:schemeClr>
                </a:solidFill>
              </a:rPr>
              <a:t>for a King 8:1-3</a:t>
            </a:r>
            <a:endParaRPr lang="en-US" dirty="0"/>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7640508" cy="5050835"/>
          </a:xfrm>
        </p:spPr>
        <p:txBody>
          <a:bodyPr/>
          <a:lstStyle/>
          <a:p>
            <a:r>
              <a:rPr lang="en-US" b="0" dirty="0"/>
              <a:t> </a:t>
            </a:r>
            <a:r>
              <a:rPr lang="en-US" baseline="30000" dirty="0"/>
              <a:t>1Sam8:1</a:t>
            </a:r>
            <a:r>
              <a:rPr lang="en-US" dirty="0"/>
              <a:t> When Samuel became old, he made his sons </a:t>
            </a:r>
            <a:r>
              <a:rPr lang="en-US" dirty="0">
                <a:effectLst>
                  <a:glow rad="127000">
                    <a:srgbClr val="C00000"/>
                  </a:glow>
                </a:effectLst>
              </a:rPr>
              <a:t>judges</a:t>
            </a:r>
            <a:r>
              <a:rPr lang="en-US" dirty="0"/>
              <a:t> over Israel.  </a:t>
            </a:r>
            <a:r>
              <a:rPr lang="en-US" baseline="30000" dirty="0"/>
              <a:t>2</a:t>
            </a:r>
            <a:r>
              <a:rPr lang="en-US" dirty="0"/>
              <a:t> The name of his firstborn son was Joel, and the name of his second, Abijah; they were </a:t>
            </a:r>
            <a:r>
              <a:rPr lang="en-US" dirty="0">
                <a:effectLst>
                  <a:glow rad="127000">
                    <a:srgbClr val="C00000"/>
                  </a:glow>
                </a:effectLst>
              </a:rPr>
              <a:t>judges</a:t>
            </a:r>
            <a:r>
              <a:rPr lang="en-US" dirty="0"/>
              <a:t> in Beersheba.  </a:t>
            </a:r>
            <a:r>
              <a:rPr lang="en-US" baseline="30000" dirty="0"/>
              <a:t>3</a:t>
            </a:r>
            <a:r>
              <a:rPr lang="en-US" dirty="0"/>
              <a:t> Yet </a:t>
            </a:r>
            <a:r>
              <a:rPr lang="en-US" dirty="0">
                <a:effectLst>
                  <a:glow rad="127000">
                    <a:srgbClr val="C00000"/>
                  </a:glow>
                </a:effectLst>
              </a:rPr>
              <a:t>his sons did </a:t>
            </a:r>
            <a:br>
              <a:rPr lang="en-US" dirty="0">
                <a:effectLst>
                  <a:glow rad="127000">
                    <a:srgbClr val="C00000"/>
                  </a:glow>
                </a:effectLst>
              </a:rPr>
            </a:br>
            <a:r>
              <a:rPr lang="en-US" dirty="0">
                <a:effectLst>
                  <a:glow rad="127000">
                    <a:srgbClr val="C00000"/>
                  </a:glow>
                </a:effectLst>
              </a:rPr>
              <a:t>not walk in his ways </a:t>
            </a:r>
            <a:r>
              <a:rPr lang="en-US" dirty="0"/>
              <a:t>but turned aside after gain. They took bribes and perverted justice.</a:t>
            </a:r>
          </a:p>
          <a:p>
            <a:endParaRPr lang="en-US" dirty="0"/>
          </a:p>
          <a:p>
            <a:endParaRPr lang="en-US" dirty="0"/>
          </a:p>
        </p:txBody>
      </p:sp>
    </p:spTree>
    <p:extLst>
      <p:ext uri="{BB962C8B-B14F-4D97-AF65-F5344CB8AC3E}">
        <p14:creationId xmlns:p14="http://schemas.microsoft.com/office/powerpoint/2010/main" val="2497872021"/>
      </p:ext>
    </p:extLst>
  </p:cSld>
  <p:clrMapOvr>
    <a:masterClrMapping/>
  </p:clrMapOvr>
  <p:transition>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E32D06-0113-4062-83C3-B99132A8F840}"/>
              </a:ext>
            </a:extLst>
          </p:cNvPr>
          <p:cNvPicPr>
            <a:picLocks noChangeAspect="1"/>
          </p:cNvPicPr>
          <p:nvPr/>
        </p:nvPicPr>
        <p:blipFill rotWithShape="1">
          <a:blip r:embed="rId3"/>
          <a:srcRect r="15610"/>
          <a:stretch/>
        </p:blipFill>
        <p:spPr>
          <a:xfrm>
            <a:off x="6650381" y="4237475"/>
            <a:ext cx="5541619" cy="2620525"/>
          </a:xfrm>
          <a:prstGeom prst="rect">
            <a:avLst/>
          </a:prstGeom>
        </p:spPr>
      </p:pic>
      <p:pic>
        <p:nvPicPr>
          <p:cNvPr id="7" name="Picture 6">
            <a:extLst>
              <a:ext uri="{FF2B5EF4-FFF2-40B4-BE49-F238E27FC236}">
                <a16:creationId xmlns:a16="http://schemas.microsoft.com/office/drawing/2014/main" id="{24D1243F-5E4D-4C0D-BB0B-861DEDA28B51}"/>
              </a:ext>
            </a:extLst>
          </p:cNvPr>
          <p:cNvPicPr>
            <a:picLocks noChangeAspect="1"/>
          </p:cNvPicPr>
          <p:nvPr/>
        </p:nvPicPr>
        <p:blipFill rotWithShape="1">
          <a:blip r:embed="rId4"/>
          <a:srcRect r="29759"/>
          <a:stretch/>
        </p:blipFill>
        <p:spPr>
          <a:xfrm>
            <a:off x="7245927" y="459509"/>
            <a:ext cx="4946074" cy="4694382"/>
          </a:xfrm>
          <a:prstGeom prst="rect">
            <a:avLst/>
          </a:prstGeom>
        </p:spPr>
      </p:pic>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Justif</a:t>
            </a:r>
            <a:r>
              <a:rPr lang="en-US" dirty="0">
                <a:effectLst>
                  <a:glow rad="127000">
                    <a:srgbClr val="C00000"/>
                  </a:glow>
                  <a:outerShdw blurRad="50800" dist="50800" dir="2700000" algn="ctr" rotWithShape="0">
                    <a:schemeClr val="tx1"/>
                  </a:outerShdw>
                </a:effectLst>
              </a:rPr>
              <a:t>y</a:t>
            </a:r>
            <a:r>
              <a:rPr lang="en-US" u="sng" dirty="0">
                <a:effectLst>
                  <a:glow rad="127000">
                    <a:srgbClr val="C00000"/>
                  </a:glow>
                  <a:outerShdw blurRad="50800" dist="50800" dir="2700000" algn="ctr" rotWithShape="0">
                    <a:schemeClr val="tx1"/>
                  </a:outerShdw>
                </a:effectLst>
              </a:rPr>
              <a:t>in</a:t>
            </a:r>
            <a:r>
              <a:rPr lang="en-US" dirty="0">
                <a:effectLst>
                  <a:glow rad="127000">
                    <a:srgbClr val="C00000"/>
                  </a:glow>
                  <a:outerShdw blurRad="50800" dist="50800" dir="2700000" algn="ctr" rotWithShape="0">
                    <a:schemeClr val="tx1"/>
                  </a:outerShdw>
                </a:effectLst>
              </a:rPr>
              <a:t>g</a:t>
            </a:r>
            <a:r>
              <a:rPr lang="en-US" dirty="0"/>
              <a:t> the Need </a:t>
            </a:r>
            <a:r>
              <a:rPr lang="en-US" dirty="0">
                <a:solidFill>
                  <a:schemeClr val="bg1">
                    <a:lumMod val="85000"/>
                  </a:schemeClr>
                </a:solidFill>
              </a:rPr>
              <a:t>for a King 8:1-3</a:t>
            </a:r>
            <a:endParaRPr lang="en-US" dirty="0"/>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7640508" cy="5050835"/>
          </a:xfrm>
        </p:spPr>
        <p:txBody>
          <a:bodyPr/>
          <a:lstStyle/>
          <a:p>
            <a:r>
              <a:rPr lang="en-US" b="0" dirty="0"/>
              <a:t> </a:t>
            </a:r>
            <a:r>
              <a:rPr lang="en-US" baseline="30000" dirty="0"/>
              <a:t>1Sam8:1</a:t>
            </a:r>
            <a:r>
              <a:rPr lang="en-US" dirty="0"/>
              <a:t> When Samuel became old, he made his sons </a:t>
            </a:r>
            <a:r>
              <a:rPr lang="en-US" dirty="0">
                <a:effectLst>
                  <a:glow rad="127000">
                    <a:srgbClr val="C00000"/>
                  </a:glow>
                </a:effectLst>
              </a:rPr>
              <a:t>judges</a:t>
            </a:r>
            <a:r>
              <a:rPr lang="en-US" dirty="0"/>
              <a:t> over Israel.  </a:t>
            </a:r>
            <a:r>
              <a:rPr lang="en-US" baseline="30000" dirty="0"/>
              <a:t>2</a:t>
            </a:r>
            <a:r>
              <a:rPr lang="en-US" dirty="0"/>
              <a:t> The name of his firstborn son was Joel, and the name of his second, Abijah; they were </a:t>
            </a:r>
            <a:r>
              <a:rPr lang="en-US" dirty="0">
                <a:effectLst>
                  <a:glow rad="127000">
                    <a:srgbClr val="C00000"/>
                  </a:glow>
                </a:effectLst>
              </a:rPr>
              <a:t>judges</a:t>
            </a:r>
            <a:r>
              <a:rPr lang="en-US" dirty="0"/>
              <a:t> in Beersheba.  </a:t>
            </a:r>
            <a:r>
              <a:rPr lang="en-US" baseline="30000" dirty="0"/>
              <a:t>3</a:t>
            </a:r>
            <a:r>
              <a:rPr lang="en-US" dirty="0"/>
              <a:t> Yet his sons did </a:t>
            </a:r>
            <a:br>
              <a:rPr lang="en-US" dirty="0"/>
            </a:br>
            <a:r>
              <a:rPr lang="en-US" dirty="0"/>
              <a:t>not walk in his ways </a:t>
            </a:r>
            <a:r>
              <a:rPr lang="en-US" dirty="0">
                <a:effectLst>
                  <a:glow rad="127000">
                    <a:srgbClr val="C00000"/>
                  </a:glow>
                </a:effectLst>
              </a:rPr>
              <a:t>but turned aside after gain. They took bribes and perverted justice</a:t>
            </a:r>
            <a:r>
              <a:rPr lang="en-US" dirty="0"/>
              <a:t>.</a:t>
            </a:r>
          </a:p>
          <a:p>
            <a:endParaRPr lang="en-US" dirty="0"/>
          </a:p>
          <a:p>
            <a:endParaRPr lang="en-US" dirty="0"/>
          </a:p>
        </p:txBody>
      </p:sp>
      <p:pic>
        <p:nvPicPr>
          <p:cNvPr id="8" name="Picture 7" descr="A picture containing indoor, sitting, table, book&#10;&#10;Description automatically generated">
            <a:extLst>
              <a:ext uri="{FF2B5EF4-FFF2-40B4-BE49-F238E27FC236}">
                <a16:creationId xmlns:a16="http://schemas.microsoft.com/office/drawing/2014/main" id="{F6762963-A147-44E0-A65F-B019F688F8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9288" y="1453445"/>
            <a:ext cx="12192000" cy="6705600"/>
          </a:xfrm>
          <a:prstGeom prst="rect">
            <a:avLst/>
          </a:prstGeom>
        </p:spPr>
      </p:pic>
    </p:spTree>
    <p:extLst>
      <p:ext uri="{BB962C8B-B14F-4D97-AF65-F5344CB8AC3E}">
        <p14:creationId xmlns:p14="http://schemas.microsoft.com/office/powerpoint/2010/main" val="877534999"/>
      </p:ext>
    </p:extLst>
  </p:cSld>
  <p:clrMapOvr>
    <a:masterClrMapping/>
  </p:clrMapOvr>
  <p:transition>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Dreamin</a:t>
            </a:r>
            <a:r>
              <a:rPr lang="en-US" dirty="0">
                <a:effectLst>
                  <a:glow rad="127000">
                    <a:srgbClr val="C00000"/>
                  </a:glow>
                  <a:outerShdw blurRad="50800" dist="50800" dir="2700000" algn="ctr" rotWithShape="0">
                    <a:schemeClr val="tx1"/>
                  </a:outerShdw>
                </a:effectLst>
              </a:rPr>
              <a:t>g</a:t>
            </a:r>
            <a:r>
              <a:rPr lang="en-US" dirty="0"/>
              <a:t> of Having </a:t>
            </a:r>
            <a:r>
              <a:rPr lang="en-US" dirty="0">
                <a:solidFill>
                  <a:schemeClr val="bg1">
                    <a:lumMod val="85000"/>
                  </a:schemeClr>
                </a:solidFill>
              </a:rPr>
              <a:t>a King 8:4-8</a:t>
            </a:r>
          </a:p>
        </p:txBody>
      </p:sp>
      <p:sp>
        <p:nvSpPr>
          <p:cNvPr id="5" name="Content Placeholder 4">
            <a:extLst>
              <a:ext uri="{FF2B5EF4-FFF2-40B4-BE49-F238E27FC236}">
                <a16:creationId xmlns:a16="http://schemas.microsoft.com/office/drawing/2014/main" id="{6B2EBC3F-E792-469F-ADC3-EBF82E71583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83064536"/>
      </p:ext>
    </p:extLst>
  </p:cSld>
  <p:clrMapOvr>
    <a:masterClrMapping/>
  </p:clrMapOvr>
  <p:transition>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CFB839-91E7-493F-AB57-4C8B35512516}"/>
              </a:ext>
            </a:extLst>
          </p:cNvPr>
          <p:cNvPicPr>
            <a:picLocks noChangeAspect="1"/>
          </p:cNvPicPr>
          <p:nvPr/>
        </p:nvPicPr>
        <p:blipFill>
          <a:blip r:embed="rId3"/>
          <a:stretch>
            <a:fillRect/>
          </a:stretch>
        </p:blipFill>
        <p:spPr>
          <a:xfrm>
            <a:off x="6309682" y="3666728"/>
            <a:ext cx="7192636" cy="3191272"/>
          </a:xfrm>
          <a:prstGeom prst="rect">
            <a:avLst/>
          </a:prstGeom>
        </p:spPr>
      </p:pic>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Dreamin</a:t>
            </a:r>
            <a:r>
              <a:rPr lang="en-US" dirty="0">
                <a:effectLst>
                  <a:glow rad="127000">
                    <a:srgbClr val="C00000"/>
                  </a:glow>
                  <a:outerShdw blurRad="50800" dist="50800" dir="2700000" algn="ctr" rotWithShape="0">
                    <a:schemeClr val="tx1"/>
                  </a:outerShdw>
                </a:effectLst>
              </a:rPr>
              <a:t>g</a:t>
            </a:r>
            <a:r>
              <a:rPr lang="en-US" dirty="0"/>
              <a:t> of Having </a:t>
            </a:r>
            <a:r>
              <a:rPr lang="en-US" dirty="0">
                <a:solidFill>
                  <a:schemeClr val="bg1">
                    <a:lumMod val="85000"/>
                  </a:schemeClr>
                </a:solidFill>
              </a:rPr>
              <a:t>a King 8:4-8</a:t>
            </a:r>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7640508" cy="5050835"/>
          </a:xfrm>
        </p:spPr>
        <p:txBody>
          <a:bodyPr/>
          <a:lstStyle/>
          <a:p>
            <a:r>
              <a:rPr lang="en-US" baseline="30000" dirty="0"/>
              <a:t>4</a:t>
            </a:r>
            <a:r>
              <a:rPr lang="en-US" dirty="0"/>
              <a:t> Then all the elders of Israel gathered together and came to Samuel at Ramah  </a:t>
            </a:r>
            <a:r>
              <a:rPr lang="en-US" baseline="30000" dirty="0"/>
              <a:t>5</a:t>
            </a:r>
            <a:r>
              <a:rPr lang="en-US" dirty="0"/>
              <a:t> and said to him, "Behold, you are old and your sons do not walk in your ways. Now </a:t>
            </a:r>
            <a:r>
              <a:rPr lang="en-US" dirty="0">
                <a:effectLst>
                  <a:glow rad="127000">
                    <a:srgbClr val="C00000"/>
                  </a:glow>
                </a:effectLst>
              </a:rPr>
              <a:t>appoint for us a king </a:t>
            </a:r>
            <a:r>
              <a:rPr lang="en-US" dirty="0"/>
              <a:t>to judge us like all the nations."</a:t>
            </a:r>
          </a:p>
        </p:txBody>
      </p:sp>
      <p:pic>
        <p:nvPicPr>
          <p:cNvPr id="7" name="Picture 6">
            <a:extLst>
              <a:ext uri="{FF2B5EF4-FFF2-40B4-BE49-F238E27FC236}">
                <a16:creationId xmlns:a16="http://schemas.microsoft.com/office/drawing/2014/main" id="{9B0F701A-3DD6-4615-A490-5D1213C5005C}"/>
              </a:ext>
            </a:extLst>
          </p:cNvPr>
          <p:cNvPicPr>
            <a:picLocks noChangeAspect="1"/>
          </p:cNvPicPr>
          <p:nvPr/>
        </p:nvPicPr>
        <p:blipFill>
          <a:blip r:embed="rId4"/>
          <a:stretch>
            <a:fillRect/>
          </a:stretch>
        </p:blipFill>
        <p:spPr>
          <a:xfrm>
            <a:off x="7924801" y="1057285"/>
            <a:ext cx="4054362" cy="3791805"/>
          </a:xfrm>
          <a:prstGeom prst="rect">
            <a:avLst/>
          </a:prstGeom>
          <a:effectLst>
            <a:glow rad="254000">
              <a:schemeClr val="bg1">
                <a:alpha val="66000"/>
              </a:schemeClr>
            </a:glow>
          </a:effectLst>
        </p:spPr>
      </p:pic>
    </p:spTree>
    <p:extLst>
      <p:ext uri="{BB962C8B-B14F-4D97-AF65-F5344CB8AC3E}">
        <p14:creationId xmlns:p14="http://schemas.microsoft.com/office/powerpoint/2010/main" val="349059114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CFB839-91E7-493F-AB57-4C8B35512516}"/>
              </a:ext>
            </a:extLst>
          </p:cNvPr>
          <p:cNvPicPr>
            <a:picLocks noChangeAspect="1"/>
          </p:cNvPicPr>
          <p:nvPr/>
        </p:nvPicPr>
        <p:blipFill>
          <a:blip r:embed="rId3"/>
          <a:stretch>
            <a:fillRect/>
          </a:stretch>
        </p:blipFill>
        <p:spPr>
          <a:xfrm>
            <a:off x="6309682" y="3666728"/>
            <a:ext cx="7192636" cy="3191272"/>
          </a:xfrm>
          <a:prstGeom prst="rect">
            <a:avLst/>
          </a:prstGeom>
        </p:spPr>
      </p:pic>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Dreamin</a:t>
            </a:r>
            <a:r>
              <a:rPr lang="en-US" dirty="0">
                <a:effectLst>
                  <a:glow rad="127000">
                    <a:srgbClr val="C00000"/>
                  </a:glow>
                  <a:outerShdw blurRad="50800" dist="50800" dir="2700000" algn="ctr" rotWithShape="0">
                    <a:schemeClr val="tx1"/>
                  </a:outerShdw>
                </a:effectLst>
              </a:rPr>
              <a:t>g</a:t>
            </a:r>
            <a:r>
              <a:rPr lang="en-US" dirty="0"/>
              <a:t> of Having </a:t>
            </a:r>
            <a:r>
              <a:rPr lang="en-US" dirty="0">
                <a:solidFill>
                  <a:schemeClr val="bg1">
                    <a:lumMod val="85000"/>
                  </a:schemeClr>
                </a:solidFill>
              </a:rPr>
              <a:t>a King 8:4-8</a:t>
            </a:r>
            <a:endParaRPr lang="en-US" dirty="0"/>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7640508" cy="5050835"/>
          </a:xfrm>
        </p:spPr>
        <p:txBody>
          <a:bodyPr/>
          <a:lstStyle/>
          <a:p>
            <a:r>
              <a:rPr lang="en-US" baseline="30000" dirty="0"/>
              <a:t>6</a:t>
            </a:r>
            <a:r>
              <a:rPr lang="en-US" dirty="0"/>
              <a:t> But the thing displeased Samuel when they said, "</a:t>
            </a:r>
            <a:r>
              <a:rPr lang="en-US" dirty="0">
                <a:effectLst>
                  <a:glow rad="127000">
                    <a:srgbClr val="C00000"/>
                  </a:glow>
                </a:effectLst>
              </a:rPr>
              <a:t>Give us a king </a:t>
            </a:r>
            <a:r>
              <a:rPr lang="en-US" dirty="0"/>
              <a:t>to judge us." And Samuel prayed to the LORD.  </a:t>
            </a:r>
            <a:r>
              <a:rPr lang="en-US" baseline="30000" dirty="0"/>
              <a:t>7</a:t>
            </a:r>
            <a:r>
              <a:rPr lang="en-US" dirty="0"/>
              <a:t> And the LORD said to Samuel, "Obey the voice of the people in all that they say to you, for they have not rejected you, but they have rejected me from being </a:t>
            </a:r>
            <a:r>
              <a:rPr lang="en-US" dirty="0">
                <a:effectLst>
                  <a:glow rad="127000">
                    <a:srgbClr val="C00000"/>
                  </a:glow>
                </a:effectLst>
              </a:rPr>
              <a:t>king</a:t>
            </a:r>
            <a:r>
              <a:rPr lang="en-US" dirty="0"/>
              <a:t> over them.</a:t>
            </a:r>
          </a:p>
        </p:txBody>
      </p:sp>
      <p:pic>
        <p:nvPicPr>
          <p:cNvPr id="7" name="Picture 6">
            <a:extLst>
              <a:ext uri="{FF2B5EF4-FFF2-40B4-BE49-F238E27FC236}">
                <a16:creationId xmlns:a16="http://schemas.microsoft.com/office/drawing/2014/main" id="{9B0F701A-3DD6-4615-A490-5D1213C5005C}"/>
              </a:ext>
            </a:extLst>
          </p:cNvPr>
          <p:cNvPicPr>
            <a:picLocks noChangeAspect="1"/>
          </p:cNvPicPr>
          <p:nvPr/>
        </p:nvPicPr>
        <p:blipFill>
          <a:blip r:embed="rId4"/>
          <a:stretch>
            <a:fillRect/>
          </a:stretch>
        </p:blipFill>
        <p:spPr>
          <a:xfrm>
            <a:off x="7924801" y="1057285"/>
            <a:ext cx="4054362" cy="3791805"/>
          </a:xfrm>
          <a:prstGeom prst="rect">
            <a:avLst/>
          </a:prstGeom>
          <a:effectLst>
            <a:glow rad="254000">
              <a:schemeClr val="bg1">
                <a:alpha val="66000"/>
              </a:schemeClr>
            </a:glow>
          </a:effectLst>
        </p:spPr>
      </p:pic>
    </p:spTree>
    <p:extLst>
      <p:ext uri="{BB962C8B-B14F-4D97-AF65-F5344CB8AC3E}">
        <p14:creationId xmlns:p14="http://schemas.microsoft.com/office/powerpoint/2010/main" val="3296856083"/>
      </p:ext>
    </p:extLst>
  </p:cSld>
  <p:clrMapOvr>
    <a:masterClrMapping/>
  </p:clrMapOvr>
  <p:transition>
    <p:circl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CFB839-91E7-493F-AB57-4C8B35512516}"/>
              </a:ext>
            </a:extLst>
          </p:cNvPr>
          <p:cNvPicPr>
            <a:picLocks noChangeAspect="1"/>
          </p:cNvPicPr>
          <p:nvPr/>
        </p:nvPicPr>
        <p:blipFill>
          <a:blip r:embed="rId3"/>
          <a:stretch>
            <a:fillRect/>
          </a:stretch>
        </p:blipFill>
        <p:spPr>
          <a:xfrm>
            <a:off x="6309682" y="3666728"/>
            <a:ext cx="7192636" cy="3191272"/>
          </a:xfrm>
          <a:prstGeom prst="rect">
            <a:avLst/>
          </a:prstGeom>
        </p:spPr>
      </p:pic>
      <p:pic>
        <p:nvPicPr>
          <p:cNvPr id="7" name="Picture 6">
            <a:extLst>
              <a:ext uri="{FF2B5EF4-FFF2-40B4-BE49-F238E27FC236}">
                <a16:creationId xmlns:a16="http://schemas.microsoft.com/office/drawing/2014/main" id="{9B0F701A-3DD6-4615-A490-5D1213C5005C}"/>
              </a:ext>
            </a:extLst>
          </p:cNvPr>
          <p:cNvPicPr>
            <a:picLocks noChangeAspect="1"/>
          </p:cNvPicPr>
          <p:nvPr/>
        </p:nvPicPr>
        <p:blipFill>
          <a:blip r:embed="rId4"/>
          <a:stretch>
            <a:fillRect/>
          </a:stretch>
        </p:blipFill>
        <p:spPr>
          <a:xfrm>
            <a:off x="7924801" y="1057285"/>
            <a:ext cx="4054362" cy="3791805"/>
          </a:xfrm>
          <a:prstGeom prst="rect">
            <a:avLst/>
          </a:prstGeom>
          <a:effectLst>
            <a:glow rad="254000">
              <a:schemeClr val="bg1">
                <a:alpha val="66000"/>
              </a:schemeClr>
            </a:glow>
          </a:effectLst>
        </p:spPr>
      </p:pic>
      <p:graphicFrame>
        <p:nvGraphicFramePr>
          <p:cNvPr id="4" name="Object 3">
            <a:extLst>
              <a:ext uri="{FF2B5EF4-FFF2-40B4-BE49-F238E27FC236}">
                <a16:creationId xmlns:a16="http://schemas.microsoft.com/office/drawing/2014/main" id="{011280E2-70A1-4708-A038-93655D28A705}"/>
              </a:ext>
            </a:extLst>
          </p:cNvPr>
          <p:cNvGraphicFramePr>
            <a:graphicFrameLocks noChangeAspect="1"/>
          </p:cNvGraphicFramePr>
          <p:nvPr/>
        </p:nvGraphicFramePr>
        <p:xfrm>
          <a:off x="6564313" y="857957"/>
          <a:ext cx="5627687" cy="6000044"/>
        </p:xfrm>
        <a:graphic>
          <a:graphicData uri="http://schemas.openxmlformats.org/presentationml/2006/ole">
            <mc:AlternateContent xmlns:mc="http://schemas.openxmlformats.org/markup-compatibility/2006">
              <mc:Choice xmlns:v="urn:schemas-microsoft-com:vml" Requires="v">
                <p:oleObj r:id="rId5" imgW="18272880" imgH="17637840" progId="">
                  <p:embed/>
                </p:oleObj>
              </mc:Choice>
              <mc:Fallback>
                <p:oleObj r:id="rId5" imgW="18272880" imgH="17637840" progId="">
                  <p:embed/>
                  <p:pic>
                    <p:nvPicPr>
                      <p:cNvPr id="4" name="Object 3">
                        <a:extLst>
                          <a:ext uri="{FF2B5EF4-FFF2-40B4-BE49-F238E27FC236}">
                            <a16:creationId xmlns:a16="http://schemas.microsoft.com/office/drawing/2014/main" id="{011280E2-70A1-4708-A038-93655D28A705}"/>
                          </a:ext>
                        </a:extLst>
                      </p:cNvPr>
                      <p:cNvPicPr/>
                      <p:nvPr/>
                    </p:nvPicPr>
                    <p:blipFill>
                      <a:blip r:embed="rId6"/>
                      <a:stretch>
                        <a:fillRect/>
                      </a:stretch>
                    </p:blipFill>
                    <p:spPr>
                      <a:xfrm>
                        <a:off x="6564313" y="857957"/>
                        <a:ext cx="5627687" cy="6000044"/>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Dreamin</a:t>
            </a:r>
            <a:r>
              <a:rPr lang="en-US" dirty="0">
                <a:effectLst>
                  <a:glow rad="127000">
                    <a:srgbClr val="C00000"/>
                  </a:glow>
                  <a:outerShdw blurRad="50800" dist="50800" dir="2700000" algn="ctr" rotWithShape="0">
                    <a:schemeClr val="tx1"/>
                  </a:outerShdw>
                </a:effectLst>
              </a:rPr>
              <a:t>g</a:t>
            </a:r>
            <a:r>
              <a:rPr lang="en-US" dirty="0"/>
              <a:t> of Having </a:t>
            </a:r>
            <a:r>
              <a:rPr lang="en-US" dirty="0">
                <a:solidFill>
                  <a:schemeClr val="bg1">
                    <a:lumMod val="85000"/>
                  </a:schemeClr>
                </a:solidFill>
              </a:rPr>
              <a:t>a King 8:4-8</a:t>
            </a:r>
            <a:endParaRPr lang="en-US" dirty="0"/>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7311130" cy="5050835"/>
          </a:xfrm>
        </p:spPr>
        <p:txBody>
          <a:bodyPr/>
          <a:lstStyle/>
          <a:p>
            <a:r>
              <a:rPr lang="en-US" dirty="0"/>
              <a:t> </a:t>
            </a:r>
            <a:r>
              <a:rPr lang="en-US" baseline="30000" dirty="0"/>
              <a:t>8</a:t>
            </a:r>
            <a:r>
              <a:rPr lang="en-US" dirty="0"/>
              <a:t> </a:t>
            </a:r>
            <a:r>
              <a:rPr lang="en-US" dirty="0">
                <a:effectLst>
                  <a:glow rad="127000">
                    <a:srgbClr val="C00000"/>
                  </a:glow>
                </a:effectLst>
              </a:rPr>
              <a:t>According to all the deeds that they have done, from the day I brought them up out of Egypt even to this day</a:t>
            </a:r>
            <a:r>
              <a:rPr lang="en-US" dirty="0"/>
              <a:t>, forsaking me and serving other gods, so </a:t>
            </a:r>
            <a:br>
              <a:rPr lang="en-US" dirty="0"/>
            </a:br>
            <a:r>
              <a:rPr lang="en-US" dirty="0"/>
              <a:t>they are also doing to you.</a:t>
            </a:r>
          </a:p>
          <a:p>
            <a:endParaRPr lang="en-US" dirty="0"/>
          </a:p>
        </p:txBody>
      </p:sp>
      <p:sp>
        <p:nvSpPr>
          <p:cNvPr id="10" name="Freeform: Shape 9">
            <a:extLst>
              <a:ext uri="{FF2B5EF4-FFF2-40B4-BE49-F238E27FC236}">
                <a16:creationId xmlns:a16="http://schemas.microsoft.com/office/drawing/2014/main" id="{3E0BA7F8-D19E-4E7D-BACD-C78568184B85}"/>
              </a:ext>
            </a:extLst>
          </p:cNvPr>
          <p:cNvSpPr/>
          <p:nvPr/>
        </p:nvSpPr>
        <p:spPr>
          <a:xfrm>
            <a:off x="8436077" y="3657600"/>
            <a:ext cx="1998401" cy="2532628"/>
          </a:xfrm>
          <a:custGeom>
            <a:avLst/>
            <a:gdLst>
              <a:gd name="connsiteX0" fmla="*/ 0 w 1998401"/>
              <a:gd name="connsiteY0" fmla="*/ 0 h 2532628"/>
              <a:gd name="connsiteX1" fmla="*/ 442452 w 1998401"/>
              <a:gd name="connsiteY1" fmla="*/ 707923 h 2532628"/>
              <a:gd name="connsiteX2" fmla="*/ 1120878 w 1998401"/>
              <a:gd name="connsiteY2" fmla="*/ 953729 h 2532628"/>
              <a:gd name="connsiteX3" fmla="*/ 1573162 w 1998401"/>
              <a:gd name="connsiteY3" fmla="*/ 1956619 h 2532628"/>
              <a:gd name="connsiteX4" fmla="*/ 1966452 w 1998401"/>
              <a:gd name="connsiteY4" fmla="*/ 2487561 h 2532628"/>
              <a:gd name="connsiteX5" fmla="*/ 1946788 w 1998401"/>
              <a:gd name="connsiteY5" fmla="*/ 2467897 h 253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8401" h="2532628">
                <a:moveTo>
                  <a:pt x="0" y="0"/>
                </a:moveTo>
                <a:cubicBezTo>
                  <a:pt x="127819" y="274484"/>
                  <a:pt x="255639" y="548968"/>
                  <a:pt x="442452" y="707923"/>
                </a:cubicBezTo>
                <a:cubicBezTo>
                  <a:pt x="629265" y="866878"/>
                  <a:pt x="932426" y="745613"/>
                  <a:pt x="1120878" y="953729"/>
                </a:cubicBezTo>
                <a:cubicBezTo>
                  <a:pt x="1309330" y="1161845"/>
                  <a:pt x="1432233" y="1700980"/>
                  <a:pt x="1573162" y="1956619"/>
                </a:cubicBezTo>
                <a:cubicBezTo>
                  <a:pt x="1714091" y="2212258"/>
                  <a:pt x="1904181" y="2402348"/>
                  <a:pt x="1966452" y="2487561"/>
                </a:cubicBezTo>
                <a:cubicBezTo>
                  <a:pt x="2028723" y="2572774"/>
                  <a:pt x="1987755" y="2520335"/>
                  <a:pt x="1946788" y="2467897"/>
                </a:cubicBezTo>
              </a:path>
            </a:pathLst>
          </a:custGeom>
          <a:noFill/>
          <a:ln w="76200">
            <a:solidFill>
              <a:srgbClr val="C00000"/>
            </a:solidFill>
            <a:headEnd type="none" w="med" len="med"/>
            <a:tailEnd type="triangle" w="med" len="med"/>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49510FC0-BF25-4C32-8050-431F63EEEED1}"/>
              </a:ext>
            </a:extLst>
          </p:cNvPr>
          <p:cNvSpPr/>
          <p:nvPr/>
        </p:nvSpPr>
        <p:spPr>
          <a:xfrm>
            <a:off x="10531053" y="4134255"/>
            <a:ext cx="404542" cy="1643975"/>
          </a:xfrm>
          <a:custGeom>
            <a:avLst/>
            <a:gdLst>
              <a:gd name="connsiteX0" fmla="*/ 4002 w 404542"/>
              <a:gd name="connsiteY0" fmla="*/ 1643975 h 1643975"/>
              <a:gd name="connsiteX1" fmla="*/ 52641 w 404542"/>
              <a:gd name="connsiteY1" fmla="*/ 1001949 h 1643975"/>
              <a:gd name="connsiteX2" fmla="*/ 373653 w 404542"/>
              <a:gd name="connsiteY2" fmla="*/ 350196 h 1643975"/>
              <a:gd name="connsiteX3" fmla="*/ 373653 w 404542"/>
              <a:gd name="connsiteY3" fmla="*/ 0 h 1643975"/>
            </a:gdLst>
            <a:ahLst/>
            <a:cxnLst>
              <a:cxn ang="0">
                <a:pos x="connsiteX0" y="connsiteY0"/>
              </a:cxn>
              <a:cxn ang="0">
                <a:pos x="connsiteX1" y="connsiteY1"/>
              </a:cxn>
              <a:cxn ang="0">
                <a:pos x="connsiteX2" y="connsiteY2"/>
              </a:cxn>
              <a:cxn ang="0">
                <a:pos x="connsiteX3" y="connsiteY3"/>
              </a:cxn>
            </a:cxnLst>
            <a:rect l="l" t="t" r="r" b="b"/>
            <a:pathLst>
              <a:path w="404542" h="1643975">
                <a:moveTo>
                  <a:pt x="4002" y="1643975"/>
                </a:moveTo>
                <a:cubicBezTo>
                  <a:pt x="-2483" y="1430777"/>
                  <a:pt x="-8967" y="1217579"/>
                  <a:pt x="52641" y="1001949"/>
                </a:cubicBezTo>
                <a:cubicBezTo>
                  <a:pt x="114249" y="786319"/>
                  <a:pt x="320151" y="517187"/>
                  <a:pt x="373653" y="350196"/>
                </a:cubicBezTo>
                <a:cubicBezTo>
                  <a:pt x="427155" y="183205"/>
                  <a:pt x="400404" y="91602"/>
                  <a:pt x="373653" y="0"/>
                </a:cubicBezTo>
              </a:path>
            </a:pathLst>
          </a:custGeom>
          <a:noFill/>
          <a:ln w="76200">
            <a:solidFill>
              <a:srgbClr val="C00000"/>
            </a:solidFill>
            <a:headEnd type="none" w="med" len="med"/>
            <a:tailEnd type="triangle" w="med" len="med"/>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3C06569-0CF7-4EDE-A6B0-5591905C8633}"/>
              </a:ext>
            </a:extLst>
          </p:cNvPr>
          <p:cNvSpPr/>
          <p:nvPr/>
        </p:nvSpPr>
        <p:spPr>
          <a:xfrm>
            <a:off x="10478672" y="2443163"/>
            <a:ext cx="1430841" cy="1559806"/>
          </a:xfrm>
          <a:custGeom>
            <a:avLst/>
            <a:gdLst>
              <a:gd name="connsiteX0" fmla="*/ 485403 w 1483251"/>
              <a:gd name="connsiteY0" fmla="*/ 1381125 h 1585613"/>
              <a:gd name="connsiteX1" fmla="*/ 1004516 w 1483251"/>
              <a:gd name="connsiteY1" fmla="*/ 1266825 h 1585613"/>
              <a:gd name="connsiteX2" fmla="*/ 833066 w 1483251"/>
              <a:gd name="connsiteY2" fmla="*/ 1033462 h 1585613"/>
              <a:gd name="connsiteX3" fmla="*/ 242516 w 1483251"/>
              <a:gd name="connsiteY3" fmla="*/ 1042987 h 1585613"/>
              <a:gd name="connsiteX4" fmla="*/ 4391 w 1483251"/>
              <a:gd name="connsiteY4" fmla="*/ 1319212 h 1585613"/>
              <a:gd name="connsiteX5" fmla="*/ 423491 w 1483251"/>
              <a:gd name="connsiteY5" fmla="*/ 1576387 h 1585613"/>
              <a:gd name="connsiteX6" fmla="*/ 1109291 w 1483251"/>
              <a:gd name="connsiteY6" fmla="*/ 1495425 h 1585613"/>
              <a:gd name="connsiteX7" fmla="*/ 1428378 w 1483251"/>
              <a:gd name="connsiteY7" fmla="*/ 1181100 h 1585613"/>
              <a:gd name="connsiteX8" fmla="*/ 1476003 w 1483251"/>
              <a:gd name="connsiteY8" fmla="*/ 423862 h 1585613"/>
              <a:gd name="connsiteX9" fmla="*/ 1347416 w 1483251"/>
              <a:gd name="connsiteY9" fmla="*/ 0 h 1585613"/>
              <a:gd name="connsiteX0" fmla="*/ 499691 w 1483251"/>
              <a:gd name="connsiteY0" fmla="*/ 1285875 h 1585613"/>
              <a:gd name="connsiteX1" fmla="*/ 1004516 w 1483251"/>
              <a:gd name="connsiteY1" fmla="*/ 1266825 h 1585613"/>
              <a:gd name="connsiteX2" fmla="*/ 833066 w 1483251"/>
              <a:gd name="connsiteY2" fmla="*/ 1033462 h 1585613"/>
              <a:gd name="connsiteX3" fmla="*/ 242516 w 1483251"/>
              <a:gd name="connsiteY3" fmla="*/ 1042987 h 1585613"/>
              <a:gd name="connsiteX4" fmla="*/ 4391 w 1483251"/>
              <a:gd name="connsiteY4" fmla="*/ 1319212 h 1585613"/>
              <a:gd name="connsiteX5" fmla="*/ 423491 w 1483251"/>
              <a:gd name="connsiteY5" fmla="*/ 1576387 h 1585613"/>
              <a:gd name="connsiteX6" fmla="*/ 1109291 w 1483251"/>
              <a:gd name="connsiteY6" fmla="*/ 1495425 h 1585613"/>
              <a:gd name="connsiteX7" fmla="*/ 1428378 w 1483251"/>
              <a:gd name="connsiteY7" fmla="*/ 1181100 h 1585613"/>
              <a:gd name="connsiteX8" fmla="*/ 1476003 w 1483251"/>
              <a:gd name="connsiteY8" fmla="*/ 423862 h 1585613"/>
              <a:gd name="connsiteX9" fmla="*/ 1347416 w 1483251"/>
              <a:gd name="connsiteY9" fmla="*/ 0 h 1585613"/>
              <a:gd name="connsiteX0" fmla="*/ 499691 w 1483251"/>
              <a:gd name="connsiteY0" fmla="*/ 1285875 h 1585613"/>
              <a:gd name="connsiteX1" fmla="*/ 1004516 w 1483251"/>
              <a:gd name="connsiteY1" fmla="*/ 1266825 h 1585613"/>
              <a:gd name="connsiteX2" fmla="*/ 833066 w 1483251"/>
              <a:gd name="connsiteY2" fmla="*/ 1033462 h 1585613"/>
              <a:gd name="connsiteX3" fmla="*/ 242516 w 1483251"/>
              <a:gd name="connsiteY3" fmla="*/ 1042987 h 1585613"/>
              <a:gd name="connsiteX4" fmla="*/ 4391 w 1483251"/>
              <a:gd name="connsiteY4" fmla="*/ 1319212 h 1585613"/>
              <a:gd name="connsiteX5" fmla="*/ 423491 w 1483251"/>
              <a:gd name="connsiteY5" fmla="*/ 1576387 h 1585613"/>
              <a:gd name="connsiteX6" fmla="*/ 1109291 w 1483251"/>
              <a:gd name="connsiteY6" fmla="*/ 1495425 h 1585613"/>
              <a:gd name="connsiteX7" fmla="*/ 1428378 w 1483251"/>
              <a:gd name="connsiteY7" fmla="*/ 1181100 h 1585613"/>
              <a:gd name="connsiteX8" fmla="*/ 1476003 w 1483251"/>
              <a:gd name="connsiteY8" fmla="*/ 423862 h 1585613"/>
              <a:gd name="connsiteX9" fmla="*/ 1347416 w 1483251"/>
              <a:gd name="connsiteY9" fmla="*/ 0 h 1585613"/>
              <a:gd name="connsiteX0" fmla="*/ 499273 w 1482833"/>
              <a:gd name="connsiteY0" fmla="*/ 1285875 h 1585613"/>
              <a:gd name="connsiteX1" fmla="*/ 1004098 w 1482833"/>
              <a:gd name="connsiteY1" fmla="*/ 1266825 h 1585613"/>
              <a:gd name="connsiteX2" fmla="*/ 727873 w 1482833"/>
              <a:gd name="connsiteY2" fmla="*/ 1004887 h 1585613"/>
              <a:gd name="connsiteX3" fmla="*/ 242098 w 1482833"/>
              <a:gd name="connsiteY3" fmla="*/ 1042987 h 1585613"/>
              <a:gd name="connsiteX4" fmla="*/ 3973 w 1482833"/>
              <a:gd name="connsiteY4" fmla="*/ 1319212 h 1585613"/>
              <a:gd name="connsiteX5" fmla="*/ 423073 w 1482833"/>
              <a:gd name="connsiteY5" fmla="*/ 1576387 h 1585613"/>
              <a:gd name="connsiteX6" fmla="*/ 1108873 w 1482833"/>
              <a:gd name="connsiteY6" fmla="*/ 1495425 h 1585613"/>
              <a:gd name="connsiteX7" fmla="*/ 1427960 w 1482833"/>
              <a:gd name="connsiteY7" fmla="*/ 1181100 h 1585613"/>
              <a:gd name="connsiteX8" fmla="*/ 1475585 w 1482833"/>
              <a:gd name="connsiteY8" fmla="*/ 423862 h 1585613"/>
              <a:gd name="connsiteX9" fmla="*/ 1346998 w 1482833"/>
              <a:gd name="connsiteY9" fmla="*/ 0 h 1585613"/>
              <a:gd name="connsiteX0" fmla="*/ 499273 w 1482833"/>
              <a:gd name="connsiteY0" fmla="*/ 1285875 h 1585613"/>
              <a:gd name="connsiteX1" fmla="*/ 1004098 w 1482833"/>
              <a:gd name="connsiteY1" fmla="*/ 1285875 h 1585613"/>
              <a:gd name="connsiteX2" fmla="*/ 727873 w 1482833"/>
              <a:gd name="connsiteY2" fmla="*/ 1004887 h 1585613"/>
              <a:gd name="connsiteX3" fmla="*/ 242098 w 1482833"/>
              <a:gd name="connsiteY3" fmla="*/ 1042987 h 1585613"/>
              <a:gd name="connsiteX4" fmla="*/ 3973 w 1482833"/>
              <a:gd name="connsiteY4" fmla="*/ 1319212 h 1585613"/>
              <a:gd name="connsiteX5" fmla="*/ 423073 w 1482833"/>
              <a:gd name="connsiteY5" fmla="*/ 1576387 h 1585613"/>
              <a:gd name="connsiteX6" fmla="*/ 1108873 w 1482833"/>
              <a:gd name="connsiteY6" fmla="*/ 1495425 h 1585613"/>
              <a:gd name="connsiteX7" fmla="*/ 1427960 w 1482833"/>
              <a:gd name="connsiteY7" fmla="*/ 1181100 h 1585613"/>
              <a:gd name="connsiteX8" fmla="*/ 1475585 w 1482833"/>
              <a:gd name="connsiteY8" fmla="*/ 423862 h 1585613"/>
              <a:gd name="connsiteX9" fmla="*/ 1346998 w 1482833"/>
              <a:gd name="connsiteY9" fmla="*/ 0 h 1585613"/>
              <a:gd name="connsiteX0" fmla="*/ 499273 w 1482833"/>
              <a:gd name="connsiteY0" fmla="*/ 1285875 h 1585613"/>
              <a:gd name="connsiteX1" fmla="*/ 1004098 w 1482833"/>
              <a:gd name="connsiteY1" fmla="*/ 1285875 h 1585613"/>
              <a:gd name="connsiteX2" fmla="*/ 727873 w 1482833"/>
              <a:gd name="connsiteY2" fmla="*/ 1004887 h 1585613"/>
              <a:gd name="connsiteX3" fmla="*/ 242098 w 1482833"/>
              <a:gd name="connsiteY3" fmla="*/ 1042987 h 1585613"/>
              <a:gd name="connsiteX4" fmla="*/ 3973 w 1482833"/>
              <a:gd name="connsiteY4" fmla="*/ 1319212 h 1585613"/>
              <a:gd name="connsiteX5" fmla="*/ 423073 w 1482833"/>
              <a:gd name="connsiteY5" fmla="*/ 1576387 h 1585613"/>
              <a:gd name="connsiteX6" fmla="*/ 1108873 w 1482833"/>
              <a:gd name="connsiteY6" fmla="*/ 1495425 h 1585613"/>
              <a:gd name="connsiteX7" fmla="*/ 1427960 w 1482833"/>
              <a:gd name="connsiteY7" fmla="*/ 1181100 h 1585613"/>
              <a:gd name="connsiteX8" fmla="*/ 1475585 w 1482833"/>
              <a:gd name="connsiteY8" fmla="*/ 423862 h 1585613"/>
              <a:gd name="connsiteX9" fmla="*/ 1346998 w 1482833"/>
              <a:gd name="connsiteY9" fmla="*/ 0 h 1585613"/>
              <a:gd name="connsiteX0" fmla="*/ 499273 w 1482833"/>
              <a:gd name="connsiteY0" fmla="*/ 1285875 h 1585613"/>
              <a:gd name="connsiteX1" fmla="*/ 1004098 w 1482833"/>
              <a:gd name="connsiteY1" fmla="*/ 1285875 h 1585613"/>
              <a:gd name="connsiteX2" fmla="*/ 727873 w 1482833"/>
              <a:gd name="connsiteY2" fmla="*/ 1004887 h 1585613"/>
              <a:gd name="connsiteX3" fmla="*/ 242098 w 1482833"/>
              <a:gd name="connsiteY3" fmla="*/ 1042987 h 1585613"/>
              <a:gd name="connsiteX4" fmla="*/ 3973 w 1482833"/>
              <a:gd name="connsiteY4" fmla="*/ 1319212 h 1585613"/>
              <a:gd name="connsiteX5" fmla="*/ 423073 w 1482833"/>
              <a:gd name="connsiteY5" fmla="*/ 1576387 h 1585613"/>
              <a:gd name="connsiteX6" fmla="*/ 1108873 w 1482833"/>
              <a:gd name="connsiteY6" fmla="*/ 1495425 h 1585613"/>
              <a:gd name="connsiteX7" fmla="*/ 1427960 w 1482833"/>
              <a:gd name="connsiteY7" fmla="*/ 1181100 h 1585613"/>
              <a:gd name="connsiteX8" fmla="*/ 1475585 w 1482833"/>
              <a:gd name="connsiteY8" fmla="*/ 423862 h 1585613"/>
              <a:gd name="connsiteX9" fmla="*/ 1346998 w 1482833"/>
              <a:gd name="connsiteY9" fmla="*/ 0 h 1585613"/>
              <a:gd name="connsiteX0" fmla="*/ 499273 w 1482833"/>
              <a:gd name="connsiteY0" fmla="*/ 1285875 h 1585613"/>
              <a:gd name="connsiteX1" fmla="*/ 1004098 w 1482833"/>
              <a:gd name="connsiteY1" fmla="*/ 1285875 h 1585613"/>
              <a:gd name="connsiteX2" fmla="*/ 727873 w 1482833"/>
              <a:gd name="connsiteY2" fmla="*/ 1004887 h 1585613"/>
              <a:gd name="connsiteX3" fmla="*/ 242098 w 1482833"/>
              <a:gd name="connsiteY3" fmla="*/ 1042987 h 1585613"/>
              <a:gd name="connsiteX4" fmla="*/ 3973 w 1482833"/>
              <a:gd name="connsiteY4" fmla="*/ 1319212 h 1585613"/>
              <a:gd name="connsiteX5" fmla="*/ 423073 w 1482833"/>
              <a:gd name="connsiteY5" fmla="*/ 1576387 h 1585613"/>
              <a:gd name="connsiteX6" fmla="*/ 1108873 w 1482833"/>
              <a:gd name="connsiteY6" fmla="*/ 1495425 h 1585613"/>
              <a:gd name="connsiteX7" fmla="*/ 1427960 w 1482833"/>
              <a:gd name="connsiteY7" fmla="*/ 1181100 h 1585613"/>
              <a:gd name="connsiteX8" fmla="*/ 1475585 w 1482833"/>
              <a:gd name="connsiteY8" fmla="*/ 423862 h 1585613"/>
              <a:gd name="connsiteX9" fmla="*/ 1346998 w 1482833"/>
              <a:gd name="connsiteY9" fmla="*/ 0 h 1585613"/>
              <a:gd name="connsiteX0" fmla="*/ 499273 w 1482833"/>
              <a:gd name="connsiteY0" fmla="*/ 1285875 h 1585613"/>
              <a:gd name="connsiteX1" fmla="*/ 1004098 w 1482833"/>
              <a:gd name="connsiteY1" fmla="*/ 1285875 h 1585613"/>
              <a:gd name="connsiteX2" fmla="*/ 727873 w 1482833"/>
              <a:gd name="connsiteY2" fmla="*/ 1004887 h 1585613"/>
              <a:gd name="connsiteX3" fmla="*/ 242098 w 1482833"/>
              <a:gd name="connsiteY3" fmla="*/ 1042987 h 1585613"/>
              <a:gd name="connsiteX4" fmla="*/ 3973 w 1482833"/>
              <a:gd name="connsiteY4" fmla="*/ 1319212 h 1585613"/>
              <a:gd name="connsiteX5" fmla="*/ 423073 w 1482833"/>
              <a:gd name="connsiteY5" fmla="*/ 1576387 h 1585613"/>
              <a:gd name="connsiteX6" fmla="*/ 1108873 w 1482833"/>
              <a:gd name="connsiteY6" fmla="*/ 1495425 h 1585613"/>
              <a:gd name="connsiteX7" fmla="*/ 1427960 w 1482833"/>
              <a:gd name="connsiteY7" fmla="*/ 1181100 h 1585613"/>
              <a:gd name="connsiteX8" fmla="*/ 1475585 w 1482833"/>
              <a:gd name="connsiteY8" fmla="*/ 423862 h 1585613"/>
              <a:gd name="connsiteX9" fmla="*/ 1346998 w 1482833"/>
              <a:gd name="connsiteY9" fmla="*/ 0 h 1585613"/>
              <a:gd name="connsiteX0" fmla="*/ 499273 w 1488373"/>
              <a:gd name="connsiteY0" fmla="*/ 1285875 h 1587747"/>
              <a:gd name="connsiteX1" fmla="*/ 1004098 w 1488373"/>
              <a:gd name="connsiteY1" fmla="*/ 1285875 h 1587747"/>
              <a:gd name="connsiteX2" fmla="*/ 727873 w 1488373"/>
              <a:gd name="connsiteY2" fmla="*/ 1004887 h 1587747"/>
              <a:gd name="connsiteX3" fmla="*/ 242098 w 1488373"/>
              <a:gd name="connsiteY3" fmla="*/ 1042987 h 1587747"/>
              <a:gd name="connsiteX4" fmla="*/ 3973 w 1488373"/>
              <a:gd name="connsiteY4" fmla="*/ 1319212 h 1587747"/>
              <a:gd name="connsiteX5" fmla="*/ 423073 w 1488373"/>
              <a:gd name="connsiteY5" fmla="*/ 1576387 h 1587747"/>
              <a:gd name="connsiteX6" fmla="*/ 1108873 w 1488373"/>
              <a:gd name="connsiteY6" fmla="*/ 1495425 h 1587747"/>
              <a:gd name="connsiteX7" fmla="*/ 1442247 w 1488373"/>
              <a:gd name="connsiteY7" fmla="*/ 1081088 h 1587747"/>
              <a:gd name="connsiteX8" fmla="*/ 1475585 w 1488373"/>
              <a:gd name="connsiteY8" fmla="*/ 423862 h 1587747"/>
              <a:gd name="connsiteX9" fmla="*/ 1346998 w 1488373"/>
              <a:gd name="connsiteY9" fmla="*/ 0 h 1587747"/>
              <a:gd name="connsiteX0" fmla="*/ 499273 w 1488373"/>
              <a:gd name="connsiteY0" fmla="*/ 1285875 h 1608468"/>
              <a:gd name="connsiteX1" fmla="*/ 1004098 w 1488373"/>
              <a:gd name="connsiteY1" fmla="*/ 1285875 h 1608468"/>
              <a:gd name="connsiteX2" fmla="*/ 727873 w 1488373"/>
              <a:gd name="connsiteY2" fmla="*/ 1004887 h 1608468"/>
              <a:gd name="connsiteX3" fmla="*/ 242098 w 1488373"/>
              <a:gd name="connsiteY3" fmla="*/ 1042987 h 1608468"/>
              <a:gd name="connsiteX4" fmla="*/ 3973 w 1488373"/>
              <a:gd name="connsiteY4" fmla="*/ 1319212 h 1608468"/>
              <a:gd name="connsiteX5" fmla="*/ 423073 w 1488373"/>
              <a:gd name="connsiteY5" fmla="*/ 1576387 h 1608468"/>
              <a:gd name="connsiteX6" fmla="*/ 1108873 w 1488373"/>
              <a:gd name="connsiteY6" fmla="*/ 1495425 h 1608468"/>
              <a:gd name="connsiteX7" fmla="*/ 1442247 w 1488373"/>
              <a:gd name="connsiteY7" fmla="*/ 1081088 h 1608468"/>
              <a:gd name="connsiteX8" fmla="*/ 1475585 w 1488373"/>
              <a:gd name="connsiteY8" fmla="*/ 423862 h 1608468"/>
              <a:gd name="connsiteX9" fmla="*/ 1346998 w 1488373"/>
              <a:gd name="connsiteY9" fmla="*/ 0 h 1608468"/>
              <a:gd name="connsiteX0" fmla="*/ 480223 w 1488373"/>
              <a:gd name="connsiteY0" fmla="*/ 1357312 h 1608468"/>
              <a:gd name="connsiteX1" fmla="*/ 1004098 w 1488373"/>
              <a:gd name="connsiteY1" fmla="*/ 1285875 h 1608468"/>
              <a:gd name="connsiteX2" fmla="*/ 727873 w 1488373"/>
              <a:gd name="connsiteY2" fmla="*/ 1004887 h 1608468"/>
              <a:gd name="connsiteX3" fmla="*/ 242098 w 1488373"/>
              <a:gd name="connsiteY3" fmla="*/ 1042987 h 1608468"/>
              <a:gd name="connsiteX4" fmla="*/ 3973 w 1488373"/>
              <a:gd name="connsiteY4" fmla="*/ 1319212 h 1608468"/>
              <a:gd name="connsiteX5" fmla="*/ 423073 w 1488373"/>
              <a:gd name="connsiteY5" fmla="*/ 1576387 h 1608468"/>
              <a:gd name="connsiteX6" fmla="*/ 1108873 w 1488373"/>
              <a:gd name="connsiteY6" fmla="*/ 1495425 h 1608468"/>
              <a:gd name="connsiteX7" fmla="*/ 1442247 w 1488373"/>
              <a:gd name="connsiteY7" fmla="*/ 1081088 h 1608468"/>
              <a:gd name="connsiteX8" fmla="*/ 1475585 w 1488373"/>
              <a:gd name="connsiteY8" fmla="*/ 423862 h 1608468"/>
              <a:gd name="connsiteX9" fmla="*/ 1346998 w 1488373"/>
              <a:gd name="connsiteY9" fmla="*/ 0 h 1608468"/>
              <a:gd name="connsiteX0" fmla="*/ 480223 w 1488373"/>
              <a:gd name="connsiteY0" fmla="*/ 1357312 h 1608468"/>
              <a:gd name="connsiteX1" fmla="*/ 1004098 w 1488373"/>
              <a:gd name="connsiteY1" fmla="*/ 1285875 h 1608468"/>
              <a:gd name="connsiteX2" fmla="*/ 727873 w 1488373"/>
              <a:gd name="connsiteY2" fmla="*/ 1004887 h 1608468"/>
              <a:gd name="connsiteX3" fmla="*/ 242098 w 1488373"/>
              <a:gd name="connsiteY3" fmla="*/ 1042987 h 1608468"/>
              <a:gd name="connsiteX4" fmla="*/ 3973 w 1488373"/>
              <a:gd name="connsiteY4" fmla="*/ 1319212 h 1608468"/>
              <a:gd name="connsiteX5" fmla="*/ 423073 w 1488373"/>
              <a:gd name="connsiteY5" fmla="*/ 1576387 h 1608468"/>
              <a:gd name="connsiteX6" fmla="*/ 1108873 w 1488373"/>
              <a:gd name="connsiteY6" fmla="*/ 1495425 h 1608468"/>
              <a:gd name="connsiteX7" fmla="*/ 1442247 w 1488373"/>
              <a:gd name="connsiteY7" fmla="*/ 1081088 h 1608468"/>
              <a:gd name="connsiteX8" fmla="*/ 1475585 w 1488373"/>
              <a:gd name="connsiteY8" fmla="*/ 423862 h 1608468"/>
              <a:gd name="connsiteX9" fmla="*/ 1346998 w 1488373"/>
              <a:gd name="connsiteY9" fmla="*/ 0 h 1608468"/>
              <a:gd name="connsiteX0" fmla="*/ 480223 w 1488373"/>
              <a:gd name="connsiteY0" fmla="*/ 1357312 h 1608468"/>
              <a:gd name="connsiteX1" fmla="*/ 1004098 w 1488373"/>
              <a:gd name="connsiteY1" fmla="*/ 1285875 h 1608468"/>
              <a:gd name="connsiteX2" fmla="*/ 727873 w 1488373"/>
              <a:gd name="connsiteY2" fmla="*/ 1004887 h 1608468"/>
              <a:gd name="connsiteX3" fmla="*/ 242098 w 1488373"/>
              <a:gd name="connsiteY3" fmla="*/ 1042987 h 1608468"/>
              <a:gd name="connsiteX4" fmla="*/ 3973 w 1488373"/>
              <a:gd name="connsiteY4" fmla="*/ 1319212 h 1608468"/>
              <a:gd name="connsiteX5" fmla="*/ 423073 w 1488373"/>
              <a:gd name="connsiteY5" fmla="*/ 1576387 h 1608468"/>
              <a:gd name="connsiteX6" fmla="*/ 1108873 w 1488373"/>
              <a:gd name="connsiteY6" fmla="*/ 1495425 h 1608468"/>
              <a:gd name="connsiteX7" fmla="*/ 1442247 w 1488373"/>
              <a:gd name="connsiteY7" fmla="*/ 1081088 h 1608468"/>
              <a:gd name="connsiteX8" fmla="*/ 1475585 w 1488373"/>
              <a:gd name="connsiteY8" fmla="*/ 423862 h 1608468"/>
              <a:gd name="connsiteX9" fmla="*/ 1346998 w 1488373"/>
              <a:gd name="connsiteY9" fmla="*/ 0 h 1608468"/>
              <a:gd name="connsiteX0" fmla="*/ 480223 w 1488373"/>
              <a:gd name="connsiteY0" fmla="*/ 1357312 h 1608468"/>
              <a:gd name="connsiteX1" fmla="*/ 1027910 w 1488373"/>
              <a:gd name="connsiteY1" fmla="*/ 1219200 h 1608468"/>
              <a:gd name="connsiteX2" fmla="*/ 727873 w 1488373"/>
              <a:gd name="connsiteY2" fmla="*/ 1004887 h 1608468"/>
              <a:gd name="connsiteX3" fmla="*/ 242098 w 1488373"/>
              <a:gd name="connsiteY3" fmla="*/ 1042987 h 1608468"/>
              <a:gd name="connsiteX4" fmla="*/ 3973 w 1488373"/>
              <a:gd name="connsiteY4" fmla="*/ 1319212 h 1608468"/>
              <a:gd name="connsiteX5" fmla="*/ 423073 w 1488373"/>
              <a:gd name="connsiteY5" fmla="*/ 1576387 h 1608468"/>
              <a:gd name="connsiteX6" fmla="*/ 1108873 w 1488373"/>
              <a:gd name="connsiteY6" fmla="*/ 1495425 h 1608468"/>
              <a:gd name="connsiteX7" fmla="*/ 1442247 w 1488373"/>
              <a:gd name="connsiteY7" fmla="*/ 1081088 h 1608468"/>
              <a:gd name="connsiteX8" fmla="*/ 1475585 w 1488373"/>
              <a:gd name="connsiteY8" fmla="*/ 423862 h 1608468"/>
              <a:gd name="connsiteX9" fmla="*/ 1346998 w 1488373"/>
              <a:gd name="connsiteY9" fmla="*/ 0 h 1608468"/>
              <a:gd name="connsiteX0" fmla="*/ 480223 w 1488373"/>
              <a:gd name="connsiteY0" fmla="*/ 1357312 h 1608468"/>
              <a:gd name="connsiteX1" fmla="*/ 1027910 w 1488373"/>
              <a:gd name="connsiteY1" fmla="*/ 1219200 h 1608468"/>
              <a:gd name="connsiteX2" fmla="*/ 727873 w 1488373"/>
              <a:gd name="connsiteY2" fmla="*/ 1004887 h 1608468"/>
              <a:gd name="connsiteX3" fmla="*/ 242098 w 1488373"/>
              <a:gd name="connsiteY3" fmla="*/ 1042987 h 1608468"/>
              <a:gd name="connsiteX4" fmla="*/ 3973 w 1488373"/>
              <a:gd name="connsiteY4" fmla="*/ 1319212 h 1608468"/>
              <a:gd name="connsiteX5" fmla="*/ 423073 w 1488373"/>
              <a:gd name="connsiteY5" fmla="*/ 1576387 h 1608468"/>
              <a:gd name="connsiteX6" fmla="*/ 1108873 w 1488373"/>
              <a:gd name="connsiteY6" fmla="*/ 1495425 h 1608468"/>
              <a:gd name="connsiteX7" fmla="*/ 1442247 w 1488373"/>
              <a:gd name="connsiteY7" fmla="*/ 1081088 h 1608468"/>
              <a:gd name="connsiteX8" fmla="*/ 1475585 w 1488373"/>
              <a:gd name="connsiteY8" fmla="*/ 423862 h 1608468"/>
              <a:gd name="connsiteX9" fmla="*/ 1346998 w 1488373"/>
              <a:gd name="connsiteY9" fmla="*/ 0 h 1608468"/>
              <a:gd name="connsiteX0" fmla="*/ 503630 w 1511780"/>
              <a:gd name="connsiteY0" fmla="*/ 1357312 h 1589784"/>
              <a:gd name="connsiteX1" fmla="*/ 1051317 w 1511780"/>
              <a:gd name="connsiteY1" fmla="*/ 1219200 h 1589784"/>
              <a:gd name="connsiteX2" fmla="*/ 751280 w 1511780"/>
              <a:gd name="connsiteY2" fmla="*/ 1004887 h 1589784"/>
              <a:gd name="connsiteX3" fmla="*/ 265505 w 1511780"/>
              <a:gd name="connsiteY3" fmla="*/ 1042987 h 1589784"/>
              <a:gd name="connsiteX4" fmla="*/ 3567 w 1511780"/>
              <a:gd name="connsiteY4" fmla="*/ 1290637 h 1589784"/>
              <a:gd name="connsiteX5" fmla="*/ 446480 w 1511780"/>
              <a:gd name="connsiteY5" fmla="*/ 1576387 h 1589784"/>
              <a:gd name="connsiteX6" fmla="*/ 1132280 w 1511780"/>
              <a:gd name="connsiteY6" fmla="*/ 1495425 h 1589784"/>
              <a:gd name="connsiteX7" fmla="*/ 1465654 w 1511780"/>
              <a:gd name="connsiteY7" fmla="*/ 1081088 h 1589784"/>
              <a:gd name="connsiteX8" fmla="*/ 1498992 w 1511780"/>
              <a:gd name="connsiteY8" fmla="*/ 423862 h 1589784"/>
              <a:gd name="connsiteX9" fmla="*/ 1370405 w 1511780"/>
              <a:gd name="connsiteY9" fmla="*/ 0 h 1589784"/>
              <a:gd name="connsiteX0" fmla="*/ 501203 w 1509353"/>
              <a:gd name="connsiteY0" fmla="*/ 1357312 h 1589784"/>
              <a:gd name="connsiteX1" fmla="*/ 1048890 w 1509353"/>
              <a:gd name="connsiteY1" fmla="*/ 1219200 h 1589784"/>
              <a:gd name="connsiteX2" fmla="*/ 748853 w 1509353"/>
              <a:gd name="connsiteY2" fmla="*/ 1004887 h 1589784"/>
              <a:gd name="connsiteX3" fmla="*/ 263078 w 1509353"/>
              <a:gd name="connsiteY3" fmla="*/ 1042987 h 1589784"/>
              <a:gd name="connsiteX4" fmla="*/ 1140 w 1509353"/>
              <a:gd name="connsiteY4" fmla="*/ 1290637 h 1589784"/>
              <a:gd name="connsiteX5" fmla="*/ 444053 w 1509353"/>
              <a:gd name="connsiteY5" fmla="*/ 1576387 h 1589784"/>
              <a:gd name="connsiteX6" fmla="*/ 1129853 w 1509353"/>
              <a:gd name="connsiteY6" fmla="*/ 1495425 h 1589784"/>
              <a:gd name="connsiteX7" fmla="*/ 1463227 w 1509353"/>
              <a:gd name="connsiteY7" fmla="*/ 1081088 h 1589784"/>
              <a:gd name="connsiteX8" fmla="*/ 1496565 w 1509353"/>
              <a:gd name="connsiteY8" fmla="*/ 423862 h 1589784"/>
              <a:gd name="connsiteX9" fmla="*/ 1367978 w 1509353"/>
              <a:gd name="connsiteY9" fmla="*/ 0 h 1589784"/>
              <a:gd name="connsiteX0" fmla="*/ 502540 w 1510690"/>
              <a:gd name="connsiteY0" fmla="*/ 1357312 h 1589784"/>
              <a:gd name="connsiteX1" fmla="*/ 1050227 w 1510690"/>
              <a:gd name="connsiteY1" fmla="*/ 1219200 h 1589784"/>
              <a:gd name="connsiteX2" fmla="*/ 750190 w 1510690"/>
              <a:gd name="connsiteY2" fmla="*/ 1004887 h 1589784"/>
              <a:gd name="connsiteX3" fmla="*/ 288227 w 1510690"/>
              <a:gd name="connsiteY3" fmla="*/ 1076324 h 1589784"/>
              <a:gd name="connsiteX4" fmla="*/ 2477 w 1510690"/>
              <a:gd name="connsiteY4" fmla="*/ 1290637 h 1589784"/>
              <a:gd name="connsiteX5" fmla="*/ 445390 w 1510690"/>
              <a:gd name="connsiteY5" fmla="*/ 1576387 h 1589784"/>
              <a:gd name="connsiteX6" fmla="*/ 1131190 w 1510690"/>
              <a:gd name="connsiteY6" fmla="*/ 1495425 h 1589784"/>
              <a:gd name="connsiteX7" fmla="*/ 1464564 w 1510690"/>
              <a:gd name="connsiteY7" fmla="*/ 1081088 h 1589784"/>
              <a:gd name="connsiteX8" fmla="*/ 1497902 w 1510690"/>
              <a:gd name="connsiteY8" fmla="*/ 423862 h 1589784"/>
              <a:gd name="connsiteX9" fmla="*/ 1369315 w 1510690"/>
              <a:gd name="connsiteY9" fmla="*/ 0 h 1589784"/>
              <a:gd name="connsiteX0" fmla="*/ 502523 w 1510673"/>
              <a:gd name="connsiteY0" fmla="*/ 1357312 h 1589784"/>
              <a:gd name="connsiteX1" fmla="*/ 1050210 w 1510673"/>
              <a:gd name="connsiteY1" fmla="*/ 1219200 h 1589784"/>
              <a:gd name="connsiteX2" fmla="*/ 740648 w 1510673"/>
              <a:gd name="connsiteY2" fmla="*/ 1062037 h 1589784"/>
              <a:gd name="connsiteX3" fmla="*/ 288210 w 1510673"/>
              <a:gd name="connsiteY3" fmla="*/ 1076324 h 1589784"/>
              <a:gd name="connsiteX4" fmla="*/ 2460 w 1510673"/>
              <a:gd name="connsiteY4" fmla="*/ 1290637 h 1589784"/>
              <a:gd name="connsiteX5" fmla="*/ 445373 w 1510673"/>
              <a:gd name="connsiteY5" fmla="*/ 1576387 h 1589784"/>
              <a:gd name="connsiteX6" fmla="*/ 1131173 w 1510673"/>
              <a:gd name="connsiteY6" fmla="*/ 1495425 h 1589784"/>
              <a:gd name="connsiteX7" fmla="*/ 1464547 w 1510673"/>
              <a:gd name="connsiteY7" fmla="*/ 1081088 h 1589784"/>
              <a:gd name="connsiteX8" fmla="*/ 1497885 w 1510673"/>
              <a:gd name="connsiteY8" fmla="*/ 423862 h 1589784"/>
              <a:gd name="connsiteX9" fmla="*/ 1369298 w 1510673"/>
              <a:gd name="connsiteY9" fmla="*/ 0 h 1589784"/>
              <a:gd name="connsiteX0" fmla="*/ 502523 w 1510673"/>
              <a:gd name="connsiteY0" fmla="*/ 1357312 h 1589784"/>
              <a:gd name="connsiteX1" fmla="*/ 1050210 w 1510673"/>
              <a:gd name="connsiteY1" fmla="*/ 1219200 h 1589784"/>
              <a:gd name="connsiteX2" fmla="*/ 740648 w 1510673"/>
              <a:gd name="connsiteY2" fmla="*/ 1062037 h 1589784"/>
              <a:gd name="connsiteX3" fmla="*/ 288210 w 1510673"/>
              <a:gd name="connsiteY3" fmla="*/ 1076324 h 1589784"/>
              <a:gd name="connsiteX4" fmla="*/ 2460 w 1510673"/>
              <a:gd name="connsiteY4" fmla="*/ 1290637 h 1589784"/>
              <a:gd name="connsiteX5" fmla="*/ 445373 w 1510673"/>
              <a:gd name="connsiteY5" fmla="*/ 1576387 h 1589784"/>
              <a:gd name="connsiteX6" fmla="*/ 1131173 w 1510673"/>
              <a:gd name="connsiteY6" fmla="*/ 1495425 h 1589784"/>
              <a:gd name="connsiteX7" fmla="*/ 1464547 w 1510673"/>
              <a:gd name="connsiteY7" fmla="*/ 1081088 h 1589784"/>
              <a:gd name="connsiteX8" fmla="*/ 1497885 w 1510673"/>
              <a:gd name="connsiteY8" fmla="*/ 423862 h 1589784"/>
              <a:gd name="connsiteX9" fmla="*/ 1369298 w 1510673"/>
              <a:gd name="connsiteY9" fmla="*/ 0 h 1589784"/>
              <a:gd name="connsiteX0" fmla="*/ 502523 w 1510673"/>
              <a:gd name="connsiteY0" fmla="*/ 1357312 h 1589784"/>
              <a:gd name="connsiteX1" fmla="*/ 1007347 w 1510673"/>
              <a:gd name="connsiteY1" fmla="*/ 1247775 h 1589784"/>
              <a:gd name="connsiteX2" fmla="*/ 740648 w 1510673"/>
              <a:gd name="connsiteY2" fmla="*/ 1062037 h 1589784"/>
              <a:gd name="connsiteX3" fmla="*/ 288210 w 1510673"/>
              <a:gd name="connsiteY3" fmla="*/ 1076324 h 1589784"/>
              <a:gd name="connsiteX4" fmla="*/ 2460 w 1510673"/>
              <a:gd name="connsiteY4" fmla="*/ 1290637 h 1589784"/>
              <a:gd name="connsiteX5" fmla="*/ 445373 w 1510673"/>
              <a:gd name="connsiteY5" fmla="*/ 1576387 h 1589784"/>
              <a:gd name="connsiteX6" fmla="*/ 1131173 w 1510673"/>
              <a:gd name="connsiteY6" fmla="*/ 1495425 h 1589784"/>
              <a:gd name="connsiteX7" fmla="*/ 1464547 w 1510673"/>
              <a:gd name="connsiteY7" fmla="*/ 1081088 h 1589784"/>
              <a:gd name="connsiteX8" fmla="*/ 1497885 w 1510673"/>
              <a:gd name="connsiteY8" fmla="*/ 423862 h 1589784"/>
              <a:gd name="connsiteX9" fmla="*/ 1369298 w 1510673"/>
              <a:gd name="connsiteY9" fmla="*/ 0 h 1589784"/>
              <a:gd name="connsiteX0" fmla="*/ 446086 w 1454236"/>
              <a:gd name="connsiteY0" fmla="*/ 1357312 h 1588764"/>
              <a:gd name="connsiteX1" fmla="*/ 950910 w 1454236"/>
              <a:gd name="connsiteY1" fmla="*/ 1247775 h 1588764"/>
              <a:gd name="connsiteX2" fmla="*/ 684211 w 1454236"/>
              <a:gd name="connsiteY2" fmla="*/ 1062037 h 1588764"/>
              <a:gd name="connsiteX3" fmla="*/ 231773 w 1454236"/>
              <a:gd name="connsiteY3" fmla="*/ 1076324 h 1588764"/>
              <a:gd name="connsiteX4" fmla="*/ 3173 w 1454236"/>
              <a:gd name="connsiteY4" fmla="*/ 1304925 h 1588764"/>
              <a:gd name="connsiteX5" fmla="*/ 388936 w 1454236"/>
              <a:gd name="connsiteY5" fmla="*/ 1576387 h 1588764"/>
              <a:gd name="connsiteX6" fmla="*/ 1074736 w 1454236"/>
              <a:gd name="connsiteY6" fmla="*/ 1495425 h 1588764"/>
              <a:gd name="connsiteX7" fmla="*/ 1408110 w 1454236"/>
              <a:gd name="connsiteY7" fmla="*/ 1081088 h 1588764"/>
              <a:gd name="connsiteX8" fmla="*/ 1441448 w 1454236"/>
              <a:gd name="connsiteY8" fmla="*/ 423862 h 1588764"/>
              <a:gd name="connsiteX9" fmla="*/ 1312861 w 1454236"/>
              <a:gd name="connsiteY9" fmla="*/ 0 h 1588764"/>
              <a:gd name="connsiteX0" fmla="*/ 446421 w 1454571"/>
              <a:gd name="connsiteY0" fmla="*/ 1357312 h 1562237"/>
              <a:gd name="connsiteX1" fmla="*/ 951245 w 1454571"/>
              <a:gd name="connsiteY1" fmla="*/ 1247775 h 1562237"/>
              <a:gd name="connsiteX2" fmla="*/ 684546 w 1454571"/>
              <a:gd name="connsiteY2" fmla="*/ 1062037 h 1562237"/>
              <a:gd name="connsiteX3" fmla="*/ 232108 w 1454571"/>
              <a:gd name="connsiteY3" fmla="*/ 1076324 h 1562237"/>
              <a:gd name="connsiteX4" fmla="*/ 3508 w 1454571"/>
              <a:gd name="connsiteY4" fmla="*/ 1304925 h 1562237"/>
              <a:gd name="connsiteX5" fmla="*/ 398796 w 1454571"/>
              <a:gd name="connsiteY5" fmla="*/ 1543049 h 1562237"/>
              <a:gd name="connsiteX6" fmla="*/ 1075071 w 1454571"/>
              <a:gd name="connsiteY6" fmla="*/ 1495425 h 1562237"/>
              <a:gd name="connsiteX7" fmla="*/ 1408445 w 1454571"/>
              <a:gd name="connsiteY7" fmla="*/ 1081088 h 1562237"/>
              <a:gd name="connsiteX8" fmla="*/ 1441783 w 1454571"/>
              <a:gd name="connsiteY8" fmla="*/ 423862 h 1562237"/>
              <a:gd name="connsiteX9" fmla="*/ 1313196 w 1454571"/>
              <a:gd name="connsiteY9" fmla="*/ 0 h 1562237"/>
              <a:gd name="connsiteX0" fmla="*/ 423079 w 1431229"/>
              <a:gd name="connsiteY0" fmla="*/ 1357312 h 1559806"/>
              <a:gd name="connsiteX1" fmla="*/ 927903 w 1431229"/>
              <a:gd name="connsiteY1" fmla="*/ 1247775 h 1559806"/>
              <a:gd name="connsiteX2" fmla="*/ 661204 w 1431229"/>
              <a:gd name="connsiteY2" fmla="*/ 1062037 h 1559806"/>
              <a:gd name="connsiteX3" fmla="*/ 208766 w 1431229"/>
              <a:gd name="connsiteY3" fmla="*/ 1076324 h 1559806"/>
              <a:gd name="connsiteX4" fmla="*/ 3978 w 1431229"/>
              <a:gd name="connsiteY4" fmla="*/ 1338262 h 1559806"/>
              <a:gd name="connsiteX5" fmla="*/ 375454 w 1431229"/>
              <a:gd name="connsiteY5" fmla="*/ 1543049 h 1559806"/>
              <a:gd name="connsiteX6" fmla="*/ 1051729 w 1431229"/>
              <a:gd name="connsiteY6" fmla="*/ 1495425 h 1559806"/>
              <a:gd name="connsiteX7" fmla="*/ 1385103 w 1431229"/>
              <a:gd name="connsiteY7" fmla="*/ 1081088 h 1559806"/>
              <a:gd name="connsiteX8" fmla="*/ 1418441 w 1431229"/>
              <a:gd name="connsiteY8" fmla="*/ 423862 h 1559806"/>
              <a:gd name="connsiteX9" fmla="*/ 1289854 w 1431229"/>
              <a:gd name="connsiteY9" fmla="*/ 0 h 1559806"/>
              <a:gd name="connsiteX0" fmla="*/ 423079 w 1431229"/>
              <a:gd name="connsiteY0" fmla="*/ 1357312 h 1559806"/>
              <a:gd name="connsiteX1" fmla="*/ 927903 w 1431229"/>
              <a:gd name="connsiteY1" fmla="*/ 1247775 h 1559806"/>
              <a:gd name="connsiteX2" fmla="*/ 661204 w 1431229"/>
              <a:gd name="connsiteY2" fmla="*/ 1062037 h 1559806"/>
              <a:gd name="connsiteX3" fmla="*/ 208766 w 1431229"/>
              <a:gd name="connsiteY3" fmla="*/ 1076324 h 1559806"/>
              <a:gd name="connsiteX4" fmla="*/ 3978 w 1431229"/>
              <a:gd name="connsiteY4" fmla="*/ 1338262 h 1559806"/>
              <a:gd name="connsiteX5" fmla="*/ 375454 w 1431229"/>
              <a:gd name="connsiteY5" fmla="*/ 1543049 h 1559806"/>
              <a:gd name="connsiteX6" fmla="*/ 1051729 w 1431229"/>
              <a:gd name="connsiteY6" fmla="*/ 1495425 h 1559806"/>
              <a:gd name="connsiteX7" fmla="*/ 1385103 w 1431229"/>
              <a:gd name="connsiteY7" fmla="*/ 1081088 h 1559806"/>
              <a:gd name="connsiteX8" fmla="*/ 1418441 w 1431229"/>
              <a:gd name="connsiteY8" fmla="*/ 423862 h 1559806"/>
              <a:gd name="connsiteX9" fmla="*/ 1289854 w 1431229"/>
              <a:gd name="connsiteY9" fmla="*/ 0 h 1559806"/>
              <a:gd name="connsiteX0" fmla="*/ 422691 w 1430841"/>
              <a:gd name="connsiteY0" fmla="*/ 1357312 h 1559806"/>
              <a:gd name="connsiteX1" fmla="*/ 927515 w 1430841"/>
              <a:gd name="connsiteY1" fmla="*/ 1247775 h 1559806"/>
              <a:gd name="connsiteX2" fmla="*/ 560803 w 1430841"/>
              <a:gd name="connsiteY2" fmla="*/ 1066800 h 1559806"/>
              <a:gd name="connsiteX3" fmla="*/ 208378 w 1430841"/>
              <a:gd name="connsiteY3" fmla="*/ 1076324 h 1559806"/>
              <a:gd name="connsiteX4" fmla="*/ 3590 w 1430841"/>
              <a:gd name="connsiteY4" fmla="*/ 1338262 h 1559806"/>
              <a:gd name="connsiteX5" fmla="*/ 375066 w 1430841"/>
              <a:gd name="connsiteY5" fmla="*/ 1543049 h 1559806"/>
              <a:gd name="connsiteX6" fmla="*/ 1051341 w 1430841"/>
              <a:gd name="connsiteY6" fmla="*/ 1495425 h 1559806"/>
              <a:gd name="connsiteX7" fmla="*/ 1384715 w 1430841"/>
              <a:gd name="connsiteY7" fmla="*/ 1081088 h 1559806"/>
              <a:gd name="connsiteX8" fmla="*/ 1418053 w 1430841"/>
              <a:gd name="connsiteY8" fmla="*/ 423862 h 1559806"/>
              <a:gd name="connsiteX9" fmla="*/ 1289466 w 1430841"/>
              <a:gd name="connsiteY9" fmla="*/ 0 h 1559806"/>
              <a:gd name="connsiteX0" fmla="*/ 422691 w 1430841"/>
              <a:gd name="connsiteY0" fmla="*/ 1357312 h 1559806"/>
              <a:gd name="connsiteX1" fmla="*/ 817977 w 1430841"/>
              <a:gd name="connsiteY1" fmla="*/ 1247775 h 1559806"/>
              <a:gd name="connsiteX2" fmla="*/ 560803 w 1430841"/>
              <a:gd name="connsiteY2" fmla="*/ 1066800 h 1559806"/>
              <a:gd name="connsiteX3" fmla="*/ 208378 w 1430841"/>
              <a:gd name="connsiteY3" fmla="*/ 1076324 h 1559806"/>
              <a:gd name="connsiteX4" fmla="*/ 3590 w 1430841"/>
              <a:gd name="connsiteY4" fmla="*/ 1338262 h 1559806"/>
              <a:gd name="connsiteX5" fmla="*/ 375066 w 1430841"/>
              <a:gd name="connsiteY5" fmla="*/ 1543049 h 1559806"/>
              <a:gd name="connsiteX6" fmla="*/ 1051341 w 1430841"/>
              <a:gd name="connsiteY6" fmla="*/ 1495425 h 1559806"/>
              <a:gd name="connsiteX7" fmla="*/ 1384715 w 1430841"/>
              <a:gd name="connsiteY7" fmla="*/ 1081088 h 1559806"/>
              <a:gd name="connsiteX8" fmla="*/ 1418053 w 1430841"/>
              <a:gd name="connsiteY8" fmla="*/ 423862 h 1559806"/>
              <a:gd name="connsiteX9" fmla="*/ 1289466 w 1430841"/>
              <a:gd name="connsiteY9" fmla="*/ 0 h 1559806"/>
              <a:gd name="connsiteX0" fmla="*/ 422691 w 1430841"/>
              <a:gd name="connsiteY0" fmla="*/ 1357312 h 1559806"/>
              <a:gd name="connsiteX1" fmla="*/ 817977 w 1430841"/>
              <a:gd name="connsiteY1" fmla="*/ 1247775 h 1559806"/>
              <a:gd name="connsiteX2" fmla="*/ 560803 w 1430841"/>
              <a:gd name="connsiteY2" fmla="*/ 1066800 h 1559806"/>
              <a:gd name="connsiteX3" fmla="*/ 208378 w 1430841"/>
              <a:gd name="connsiteY3" fmla="*/ 1076324 h 1559806"/>
              <a:gd name="connsiteX4" fmla="*/ 3590 w 1430841"/>
              <a:gd name="connsiteY4" fmla="*/ 1338262 h 1559806"/>
              <a:gd name="connsiteX5" fmla="*/ 375066 w 1430841"/>
              <a:gd name="connsiteY5" fmla="*/ 1543049 h 1559806"/>
              <a:gd name="connsiteX6" fmla="*/ 1051341 w 1430841"/>
              <a:gd name="connsiteY6" fmla="*/ 1495425 h 1559806"/>
              <a:gd name="connsiteX7" fmla="*/ 1384715 w 1430841"/>
              <a:gd name="connsiteY7" fmla="*/ 1081088 h 1559806"/>
              <a:gd name="connsiteX8" fmla="*/ 1418053 w 1430841"/>
              <a:gd name="connsiteY8" fmla="*/ 423862 h 1559806"/>
              <a:gd name="connsiteX9" fmla="*/ 1289466 w 1430841"/>
              <a:gd name="connsiteY9" fmla="*/ 0 h 155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0841" h="1559806">
                <a:moveTo>
                  <a:pt x="422691" y="1357312"/>
                </a:moveTo>
                <a:cubicBezTo>
                  <a:pt x="629463" y="1419622"/>
                  <a:pt x="823533" y="1358107"/>
                  <a:pt x="817977" y="1247775"/>
                </a:cubicBezTo>
                <a:cubicBezTo>
                  <a:pt x="812421" y="1137443"/>
                  <a:pt x="662403" y="1095375"/>
                  <a:pt x="560803" y="1066800"/>
                </a:cubicBezTo>
                <a:cubicBezTo>
                  <a:pt x="459203" y="1038225"/>
                  <a:pt x="301247" y="1031080"/>
                  <a:pt x="208378" y="1076324"/>
                </a:cubicBezTo>
                <a:cubicBezTo>
                  <a:pt x="115509" y="1121568"/>
                  <a:pt x="-24191" y="1227138"/>
                  <a:pt x="3590" y="1338262"/>
                </a:cubicBezTo>
                <a:cubicBezTo>
                  <a:pt x="31371" y="1449386"/>
                  <a:pt x="200441" y="1516855"/>
                  <a:pt x="375066" y="1543049"/>
                </a:cubicBezTo>
                <a:cubicBezTo>
                  <a:pt x="549691" y="1569243"/>
                  <a:pt x="883066" y="1572419"/>
                  <a:pt x="1051341" y="1495425"/>
                </a:cubicBezTo>
                <a:cubicBezTo>
                  <a:pt x="1219616" y="1418432"/>
                  <a:pt x="1323596" y="1259682"/>
                  <a:pt x="1384715" y="1081088"/>
                </a:cubicBezTo>
                <a:cubicBezTo>
                  <a:pt x="1445834" y="902494"/>
                  <a:pt x="1433928" y="604043"/>
                  <a:pt x="1418053" y="423862"/>
                </a:cubicBezTo>
                <a:cubicBezTo>
                  <a:pt x="1402178" y="243681"/>
                  <a:pt x="1347012" y="113506"/>
                  <a:pt x="1289466" y="0"/>
                </a:cubicBezTo>
              </a:path>
            </a:pathLst>
          </a:custGeom>
          <a:noFill/>
          <a:ln w="76200">
            <a:solidFill>
              <a:srgbClr val="C00000"/>
            </a:solidFill>
            <a:headEnd type="none" w="med" len="med"/>
            <a:tailEnd type="triangle" w="med" len="med"/>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467FA06A-6671-4767-804B-3EFFDB4E6EBC}"/>
              </a:ext>
            </a:extLst>
          </p:cNvPr>
          <p:cNvCxnSpPr>
            <a:cxnSpLocks/>
          </p:cNvCxnSpPr>
          <p:nvPr/>
        </p:nvCxnSpPr>
        <p:spPr>
          <a:xfrm flipH="1" flipV="1">
            <a:off x="11264113" y="2240024"/>
            <a:ext cx="469339" cy="94529"/>
          </a:xfrm>
          <a:prstGeom prst="straightConnector1">
            <a:avLst/>
          </a:prstGeom>
          <a:ln w="76200">
            <a:solidFill>
              <a:srgbClr val="C00000"/>
            </a:solidFill>
            <a:tailEnd type="triangle"/>
          </a:ln>
          <a:effectLst>
            <a:glow rad="127000">
              <a:schemeClr val="bg1"/>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017158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8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8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right)">
                                      <p:cBhvr>
                                        <p:cTn id="27"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7DB3E1-09B9-4B6A-8601-582C983E982C}"/>
              </a:ext>
            </a:extLst>
          </p:cNvPr>
          <p:cNvPicPr>
            <a:picLocks noChangeAspect="1"/>
          </p:cNvPicPr>
          <p:nvPr/>
        </p:nvPicPr>
        <p:blipFill rotWithShape="1">
          <a:blip r:embed="rId3"/>
          <a:srcRect t="5719" b="9973"/>
          <a:stretch/>
        </p:blipFill>
        <p:spPr>
          <a:xfrm>
            <a:off x="0" y="0"/>
            <a:ext cx="12192000" cy="6858000"/>
          </a:xfrm>
          <a:prstGeom prst="rect">
            <a:avLst/>
          </a:prstGeom>
        </p:spPr>
      </p:pic>
      <p:pic>
        <p:nvPicPr>
          <p:cNvPr id="1026" name="Picture 2">
            <a:extLst>
              <a:ext uri="{FF2B5EF4-FFF2-40B4-BE49-F238E27FC236}">
                <a16:creationId xmlns:a16="http://schemas.microsoft.com/office/drawing/2014/main" id="{F886958B-ABD4-4B21-AA78-1DC1023F9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7F538D-1313-47BD-A6C8-7FE059AFDAB9}"/>
              </a:ext>
            </a:extLst>
          </p:cNvPr>
          <p:cNvSpPr>
            <a:spLocks noGrp="1"/>
          </p:cNvSpPr>
          <p:nvPr>
            <p:ph type="ctrTitle"/>
          </p:nvPr>
        </p:nvSpPr>
        <p:spPr>
          <a:xfrm>
            <a:off x="109182" y="1122363"/>
            <a:ext cx="8256896" cy="3749888"/>
          </a:xfrm>
        </p:spPr>
        <p:txBody>
          <a:bodyPr/>
          <a:lstStyle/>
          <a:p>
            <a:r>
              <a:rPr lang="en-US" dirty="0">
                <a:solidFill>
                  <a:schemeClr val="bg1"/>
                </a:solidFill>
                <a:effectLst>
                  <a:outerShdw blurRad="50800" dist="50800" dir="2700000" algn="ctr" rotWithShape="0">
                    <a:schemeClr val="tx1"/>
                  </a:outerShdw>
                </a:effectLst>
                <a:latin typeface="Hemi Head Rg" panose="020B0703040202080204" pitchFamily="34" charset="0"/>
              </a:rPr>
              <a:t>Finding Victory </a:t>
            </a:r>
            <a:br>
              <a:rPr lang="en-US" dirty="0">
                <a:solidFill>
                  <a:schemeClr val="bg1"/>
                </a:solidFill>
                <a:effectLst>
                  <a:outerShdw blurRad="50800" dist="50800" dir="2700000" algn="ctr" rotWithShape="0">
                    <a:schemeClr val="tx1"/>
                  </a:outerShdw>
                </a:effectLst>
                <a:latin typeface="Hemi Head Rg" panose="020B0703040202080204" pitchFamily="34" charset="0"/>
              </a:rPr>
            </a:br>
            <a:r>
              <a:rPr lang="en-US" dirty="0">
                <a:solidFill>
                  <a:schemeClr val="bg1"/>
                </a:solidFill>
                <a:effectLst>
                  <a:outerShdw blurRad="50800" dist="50800" dir="2700000" algn="ctr" rotWithShape="0">
                    <a:schemeClr val="tx1"/>
                  </a:outerShdw>
                </a:effectLst>
                <a:latin typeface="Hemi Head Rg" panose="020B0703040202080204" pitchFamily="34" charset="0"/>
              </a:rPr>
              <a:t>by …</a:t>
            </a:r>
          </a:p>
        </p:txBody>
      </p:sp>
    </p:spTree>
    <p:extLst>
      <p:ext uri="{BB962C8B-B14F-4D97-AF65-F5344CB8AC3E}">
        <p14:creationId xmlns:p14="http://schemas.microsoft.com/office/powerpoint/2010/main" val="418714515"/>
      </p:ext>
    </p:extLst>
  </p:cSld>
  <p:clrMapOvr>
    <a:masterClrMapping/>
  </p:clrMapOvr>
  <p:transition>
    <p:circl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CFB839-91E7-493F-AB57-4C8B35512516}"/>
              </a:ext>
            </a:extLst>
          </p:cNvPr>
          <p:cNvPicPr>
            <a:picLocks noChangeAspect="1"/>
          </p:cNvPicPr>
          <p:nvPr/>
        </p:nvPicPr>
        <p:blipFill>
          <a:blip r:embed="rId3"/>
          <a:stretch>
            <a:fillRect/>
          </a:stretch>
        </p:blipFill>
        <p:spPr>
          <a:xfrm>
            <a:off x="6309682" y="3666728"/>
            <a:ext cx="7192636" cy="3191272"/>
          </a:xfrm>
          <a:prstGeom prst="rect">
            <a:avLst/>
          </a:prstGeom>
        </p:spPr>
      </p:pic>
      <p:pic>
        <p:nvPicPr>
          <p:cNvPr id="7" name="Picture 6">
            <a:extLst>
              <a:ext uri="{FF2B5EF4-FFF2-40B4-BE49-F238E27FC236}">
                <a16:creationId xmlns:a16="http://schemas.microsoft.com/office/drawing/2014/main" id="{9B0F701A-3DD6-4615-A490-5D1213C5005C}"/>
              </a:ext>
            </a:extLst>
          </p:cNvPr>
          <p:cNvPicPr>
            <a:picLocks noChangeAspect="1"/>
          </p:cNvPicPr>
          <p:nvPr/>
        </p:nvPicPr>
        <p:blipFill>
          <a:blip r:embed="rId4"/>
          <a:stretch>
            <a:fillRect/>
          </a:stretch>
        </p:blipFill>
        <p:spPr>
          <a:xfrm>
            <a:off x="7924801" y="1057285"/>
            <a:ext cx="4054362" cy="3791805"/>
          </a:xfrm>
          <a:prstGeom prst="rect">
            <a:avLst/>
          </a:prstGeom>
          <a:effectLst>
            <a:glow rad="254000">
              <a:schemeClr val="bg1">
                <a:alpha val="66000"/>
              </a:schemeClr>
            </a:glow>
          </a:effectLst>
        </p:spPr>
      </p:pic>
      <p:graphicFrame>
        <p:nvGraphicFramePr>
          <p:cNvPr id="4" name="Object 3">
            <a:extLst>
              <a:ext uri="{FF2B5EF4-FFF2-40B4-BE49-F238E27FC236}">
                <a16:creationId xmlns:a16="http://schemas.microsoft.com/office/drawing/2014/main" id="{011280E2-70A1-4708-A038-93655D28A705}"/>
              </a:ext>
            </a:extLst>
          </p:cNvPr>
          <p:cNvGraphicFramePr>
            <a:graphicFrameLocks noChangeAspect="1"/>
          </p:cNvGraphicFramePr>
          <p:nvPr>
            <p:extLst>
              <p:ext uri="{D42A27DB-BD31-4B8C-83A1-F6EECF244321}">
                <p14:modId xmlns:p14="http://schemas.microsoft.com/office/powerpoint/2010/main" val="993291849"/>
              </p:ext>
            </p:extLst>
          </p:nvPr>
        </p:nvGraphicFramePr>
        <p:xfrm>
          <a:off x="6564313" y="857957"/>
          <a:ext cx="5627687" cy="6000044"/>
        </p:xfrm>
        <a:graphic>
          <a:graphicData uri="http://schemas.openxmlformats.org/presentationml/2006/ole">
            <mc:AlternateContent xmlns:mc="http://schemas.openxmlformats.org/markup-compatibility/2006">
              <mc:Choice xmlns:v="urn:schemas-microsoft-com:vml" Requires="v">
                <p:oleObj r:id="rId5" imgW="18272880" imgH="17637840" progId="">
                  <p:embed/>
                </p:oleObj>
              </mc:Choice>
              <mc:Fallback>
                <p:oleObj r:id="rId5" imgW="18272880" imgH="17637840" progId="">
                  <p:embed/>
                  <p:pic>
                    <p:nvPicPr>
                      <p:cNvPr id="0" name=""/>
                      <p:cNvPicPr/>
                      <p:nvPr/>
                    </p:nvPicPr>
                    <p:blipFill>
                      <a:blip r:embed="rId6"/>
                      <a:stretch>
                        <a:fillRect/>
                      </a:stretch>
                    </p:blipFill>
                    <p:spPr>
                      <a:xfrm>
                        <a:off x="6564313" y="857957"/>
                        <a:ext cx="5627687" cy="6000044"/>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Dreamin</a:t>
            </a:r>
            <a:r>
              <a:rPr lang="en-US" dirty="0">
                <a:effectLst>
                  <a:glow rad="127000">
                    <a:srgbClr val="C00000"/>
                  </a:glow>
                  <a:outerShdw blurRad="50800" dist="50800" dir="2700000" algn="ctr" rotWithShape="0">
                    <a:schemeClr val="tx1"/>
                  </a:outerShdw>
                </a:effectLst>
              </a:rPr>
              <a:t>g</a:t>
            </a:r>
            <a:r>
              <a:rPr lang="en-US" dirty="0"/>
              <a:t> of Having </a:t>
            </a:r>
            <a:r>
              <a:rPr lang="en-US" dirty="0">
                <a:solidFill>
                  <a:schemeClr val="bg1">
                    <a:lumMod val="85000"/>
                  </a:schemeClr>
                </a:solidFill>
              </a:rPr>
              <a:t>a King 8:4-8</a:t>
            </a:r>
            <a:endParaRPr lang="en-US" dirty="0"/>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7311130" cy="5050835"/>
          </a:xfrm>
        </p:spPr>
        <p:txBody>
          <a:bodyPr/>
          <a:lstStyle/>
          <a:p>
            <a:r>
              <a:rPr lang="en-US" dirty="0"/>
              <a:t> </a:t>
            </a:r>
            <a:r>
              <a:rPr lang="en-US" baseline="30000" dirty="0"/>
              <a:t>8</a:t>
            </a:r>
            <a:r>
              <a:rPr lang="en-US" dirty="0"/>
              <a:t> According to all the deeds that they have done, from the day I brought them up out of Egypt even to this day, </a:t>
            </a:r>
            <a:r>
              <a:rPr lang="en-US" dirty="0">
                <a:effectLst>
                  <a:glow rad="127000">
                    <a:srgbClr val="C00000"/>
                  </a:glow>
                </a:effectLst>
              </a:rPr>
              <a:t>forsaking me and serving other gods</a:t>
            </a:r>
            <a:r>
              <a:rPr lang="en-US" dirty="0"/>
              <a:t>, so </a:t>
            </a:r>
            <a:br>
              <a:rPr lang="en-US" dirty="0"/>
            </a:br>
            <a:r>
              <a:rPr lang="en-US" dirty="0"/>
              <a:t>they are also doing to you.</a:t>
            </a:r>
          </a:p>
          <a:p>
            <a:endParaRPr lang="en-US" dirty="0"/>
          </a:p>
        </p:txBody>
      </p:sp>
      <p:sp>
        <p:nvSpPr>
          <p:cNvPr id="10" name="Freeform: Shape 9">
            <a:extLst>
              <a:ext uri="{FF2B5EF4-FFF2-40B4-BE49-F238E27FC236}">
                <a16:creationId xmlns:a16="http://schemas.microsoft.com/office/drawing/2014/main" id="{3E0BA7F8-D19E-4E7D-BACD-C78568184B85}"/>
              </a:ext>
            </a:extLst>
          </p:cNvPr>
          <p:cNvSpPr/>
          <p:nvPr/>
        </p:nvSpPr>
        <p:spPr>
          <a:xfrm>
            <a:off x="8436077" y="3657600"/>
            <a:ext cx="1998401" cy="2532628"/>
          </a:xfrm>
          <a:custGeom>
            <a:avLst/>
            <a:gdLst>
              <a:gd name="connsiteX0" fmla="*/ 0 w 1998401"/>
              <a:gd name="connsiteY0" fmla="*/ 0 h 2532628"/>
              <a:gd name="connsiteX1" fmla="*/ 442452 w 1998401"/>
              <a:gd name="connsiteY1" fmla="*/ 707923 h 2532628"/>
              <a:gd name="connsiteX2" fmla="*/ 1120878 w 1998401"/>
              <a:gd name="connsiteY2" fmla="*/ 953729 h 2532628"/>
              <a:gd name="connsiteX3" fmla="*/ 1573162 w 1998401"/>
              <a:gd name="connsiteY3" fmla="*/ 1956619 h 2532628"/>
              <a:gd name="connsiteX4" fmla="*/ 1966452 w 1998401"/>
              <a:gd name="connsiteY4" fmla="*/ 2487561 h 2532628"/>
              <a:gd name="connsiteX5" fmla="*/ 1946788 w 1998401"/>
              <a:gd name="connsiteY5" fmla="*/ 2467897 h 253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8401" h="2532628">
                <a:moveTo>
                  <a:pt x="0" y="0"/>
                </a:moveTo>
                <a:cubicBezTo>
                  <a:pt x="127819" y="274484"/>
                  <a:pt x="255639" y="548968"/>
                  <a:pt x="442452" y="707923"/>
                </a:cubicBezTo>
                <a:cubicBezTo>
                  <a:pt x="629265" y="866878"/>
                  <a:pt x="932426" y="745613"/>
                  <a:pt x="1120878" y="953729"/>
                </a:cubicBezTo>
                <a:cubicBezTo>
                  <a:pt x="1309330" y="1161845"/>
                  <a:pt x="1432233" y="1700980"/>
                  <a:pt x="1573162" y="1956619"/>
                </a:cubicBezTo>
                <a:cubicBezTo>
                  <a:pt x="1714091" y="2212258"/>
                  <a:pt x="1904181" y="2402348"/>
                  <a:pt x="1966452" y="2487561"/>
                </a:cubicBezTo>
                <a:cubicBezTo>
                  <a:pt x="2028723" y="2572774"/>
                  <a:pt x="1987755" y="2520335"/>
                  <a:pt x="1946788" y="2467897"/>
                </a:cubicBezTo>
              </a:path>
            </a:pathLst>
          </a:custGeom>
          <a:noFill/>
          <a:ln w="76200">
            <a:solidFill>
              <a:srgbClr val="C00000"/>
            </a:solidFill>
            <a:headEnd type="none" w="med" len="med"/>
            <a:tailEnd type="triangle" w="med" len="med"/>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49510FC0-BF25-4C32-8050-431F63EEEED1}"/>
              </a:ext>
            </a:extLst>
          </p:cNvPr>
          <p:cNvSpPr/>
          <p:nvPr/>
        </p:nvSpPr>
        <p:spPr>
          <a:xfrm>
            <a:off x="10531053" y="4134255"/>
            <a:ext cx="404542" cy="1643975"/>
          </a:xfrm>
          <a:custGeom>
            <a:avLst/>
            <a:gdLst>
              <a:gd name="connsiteX0" fmla="*/ 4002 w 404542"/>
              <a:gd name="connsiteY0" fmla="*/ 1643975 h 1643975"/>
              <a:gd name="connsiteX1" fmla="*/ 52641 w 404542"/>
              <a:gd name="connsiteY1" fmla="*/ 1001949 h 1643975"/>
              <a:gd name="connsiteX2" fmla="*/ 373653 w 404542"/>
              <a:gd name="connsiteY2" fmla="*/ 350196 h 1643975"/>
              <a:gd name="connsiteX3" fmla="*/ 373653 w 404542"/>
              <a:gd name="connsiteY3" fmla="*/ 0 h 1643975"/>
            </a:gdLst>
            <a:ahLst/>
            <a:cxnLst>
              <a:cxn ang="0">
                <a:pos x="connsiteX0" y="connsiteY0"/>
              </a:cxn>
              <a:cxn ang="0">
                <a:pos x="connsiteX1" y="connsiteY1"/>
              </a:cxn>
              <a:cxn ang="0">
                <a:pos x="connsiteX2" y="connsiteY2"/>
              </a:cxn>
              <a:cxn ang="0">
                <a:pos x="connsiteX3" y="connsiteY3"/>
              </a:cxn>
            </a:cxnLst>
            <a:rect l="l" t="t" r="r" b="b"/>
            <a:pathLst>
              <a:path w="404542" h="1643975">
                <a:moveTo>
                  <a:pt x="4002" y="1643975"/>
                </a:moveTo>
                <a:cubicBezTo>
                  <a:pt x="-2483" y="1430777"/>
                  <a:pt x="-8967" y="1217579"/>
                  <a:pt x="52641" y="1001949"/>
                </a:cubicBezTo>
                <a:cubicBezTo>
                  <a:pt x="114249" y="786319"/>
                  <a:pt x="320151" y="517187"/>
                  <a:pt x="373653" y="350196"/>
                </a:cubicBezTo>
                <a:cubicBezTo>
                  <a:pt x="427155" y="183205"/>
                  <a:pt x="400404" y="91602"/>
                  <a:pt x="373653" y="0"/>
                </a:cubicBezTo>
              </a:path>
            </a:pathLst>
          </a:custGeom>
          <a:noFill/>
          <a:ln w="76200">
            <a:solidFill>
              <a:srgbClr val="C00000"/>
            </a:solidFill>
            <a:headEnd type="none" w="med" len="med"/>
            <a:tailEnd type="triangle" w="med" len="med"/>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3C06569-0CF7-4EDE-A6B0-5591905C8633}"/>
              </a:ext>
            </a:extLst>
          </p:cNvPr>
          <p:cNvSpPr/>
          <p:nvPr/>
        </p:nvSpPr>
        <p:spPr>
          <a:xfrm>
            <a:off x="10478672" y="2443163"/>
            <a:ext cx="1430841" cy="1559806"/>
          </a:xfrm>
          <a:custGeom>
            <a:avLst/>
            <a:gdLst>
              <a:gd name="connsiteX0" fmla="*/ 485403 w 1483251"/>
              <a:gd name="connsiteY0" fmla="*/ 1381125 h 1585613"/>
              <a:gd name="connsiteX1" fmla="*/ 1004516 w 1483251"/>
              <a:gd name="connsiteY1" fmla="*/ 1266825 h 1585613"/>
              <a:gd name="connsiteX2" fmla="*/ 833066 w 1483251"/>
              <a:gd name="connsiteY2" fmla="*/ 1033462 h 1585613"/>
              <a:gd name="connsiteX3" fmla="*/ 242516 w 1483251"/>
              <a:gd name="connsiteY3" fmla="*/ 1042987 h 1585613"/>
              <a:gd name="connsiteX4" fmla="*/ 4391 w 1483251"/>
              <a:gd name="connsiteY4" fmla="*/ 1319212 h 1585613"/>
              <a:gd name="connsiteX5" fmla="*/ 423491 w 1483251"/>
              <a:gd name="connsiteY5" fmla="*/ 1576387 h 1585613"/>
              <a:gd name="connsiteX6" fmla="*/ 1109291 w 1483251"/>
              <a:gd name="connsiteY6" fmla="*/ 1495425 h 1585613"/>
              <a:gd name="connsiteX7" fmla="*/ 1428378 w 1483251"/>
              <a:gd name="connsiteY7" fmla="*/ 1181100 h 1585613"/>
              <a:gd name="connsiteX8" fmla="*/ 1476003 w 1483251"/>
              <a:gd name="connsiteY8" fmla="*/ 423862 h 1585613"/>
              <a:gd name="connsiteX9" fmla="*/ 1347416 w 1483251"/>
              <a:gd name="connsiteY9" fmla="*/ 0 h 1585613"/>
              <a:gd name="connsiteX0" fmla="*/ 499691 w 1483251"/>
              <a:gd name="connsiteY0" fmla="*/ 1285875 h 1585613"/>
              <a:gd name="connsiteX1" fmla="*/ 1004516 w 1483251"/>
              <a:gd name="connsiteY1" fmla="*/ 1266825 h 1585613"/>
              <a:gd name="connsiteX2" fmla="*/ 833066 w 1483251"/>
              <a:gd name="connsiteY2" fmla="*/ 1033462 h 1585613"/>
              <a:gd name="connsiteX3" fmla="*/ 242516 w 1483251"/>
              <a:gd name="connsiteY3" fmla="*/ 1042987 h 1585613"/>
              <a:gd name="connsiteX4" fmla="*/ 4391 w 1483251"/>
              <a:gd name="connsiteY4" fmla="*/ 1319212 h 1585613"/>
              <a:gd name="connsiteX5" fmla="*/ 423491 w 1483251"/>
              <a:gd name="connsiteY5" fmla="*/ 1576387 h 1585613"/>
              <a:gd name="connsiteX6" fmla="*/ 1109291 w 1483251"/>
              <a:gd name="connsiteY6" fmla="*/ 1495425 h 1585613"/>
              <a:gd name="connsiteX7" fmla="*/ 1428378 w 1483251"/>
              <a:gd name="connsiteY7" fmla="*/ 1181100 h 1585613"/>
              <a:gd name="connsiteX8" fmla="*/ 1476003 w 1483251"/>
              <a:gd name="connsiteY8" fmla="*/ 423862 h 1585613"/>
              <a:gd name="connsiteX9" fmla="*/ 1347416 w 1483251"/>
              <a:gd name="connsiteY9" fmla="*/ 0 h 1585613"/>
              <a:gd name="connsiteX0" fmla="*/ 499691 w 1483251"/>
              <a:gd name="connsiteY0" fmla="*/ 1285875 h 1585613"/>
              <a:gd name="connsiteX1" fmla="*/ 1004516 w 1483251"/>
              <a:gd name="connsiteY1" fmla="*/ 1266825 h 1585613"/>
              <a:gd name="connsiteX2" fmla="*/ 833066 w 1483251"/>
              <a:gd name="connsiteY2" fmla="*/ 1033462 h 1585613"/>
              <a:gd name="connsiteX3" fmla="*/ 242516 w 1483251"/>
              <a:gd name="connsiteY3" fmla="*/ 1042987 h 1585613"/>
              <a:gd name="connsiteX4" fmla="*/ 4391 w 1483251"/>
              <a:gd name="connsiteY4" fmla="*/ 1319212 h 1585613"/>
              <a:gd name="connsiteX5" fmla="*/ 423491 w 1483251"/>
              <a:gd name="connsiteY5" fmla="*/ 1576387 h 1585613"/>
              <a:gd name="connsiteX6" fmla="*/ 1109291 w 1483251"/>
              <a:gd name="connsiteY6" fmla="*/ 1495425 h 1585613"/>
              <a:gd name="connsiteX7" fmla="*/ 1428378 w 1483251"/>
              <a:gd name="connsiteY7" fmla="*/ 1181100 h 1585613"/>
              <a:gd name="connsiteX8" fmla="*/ 1476003 w 1483251"/>
              <a:gd name="connsiteY8" fmla="*/ 423862 h 1585613"/>
              <a:gd name="connsiteX9" fmla="*/ 1347416 w 1483251"/>
              <a:gd name="connsiteY9" fmla="*/ 0 h 1585613"/>
              <a:gd name="connsiteX0" fmla="*/ 499273 w 1482833"/>
              <a:gd name="connsiteY0" fmla="*/ 1285875 h 1585613"/>
              <a:gd name="connsiteX1" fmla="*/ 1004098 w 1482833"/>
              <a:gd name="connsiteY1" fmla="*/ 1266825 h 1585613"/>
              <a:gd name="connsiteX2" fmla="*/ 727873 w 1482833"/>
              <a:gd name="connsiteY2" fmla="*/ 1004887 h 1585613"/>
              <a:gd name="connsiteX3" fmla="*/ 242098 w 1482833"/>
              <a:gd name="connsiteY3" fmla="*/ 1042987 h 1585613"/>
              <a:gd name="connsiteX4" fmla="*/ 3973 w 1482833"/>
              <a:gd name="connsiteY4" fmla="*/ 1319212 h 1585613"/>
              <a:gd name="connsiteX5" fmla="*/ 423073 w 1482833"/>
              <a:gd name="connsiteY5" fmla="*/ 1576387 h 1585613"/>
              <a:gd name="connsiteX6" fmla="*/ 1108873 w 1482833"/>
              <a:gd name="connsiteY6" fmla="*/ 1495425 h 1585613"/>
              <a:gd name="connsiteX7" fmla="*/ 1427960 w 1482833"/>
              <a:gd name="connsiteY7" fmla="*/ 1181100 h 1585613"/>
              <a:gd name="connsiteX8" fmla="*/ 1475585 w 1482833"/>
              <a:gd name="connsiteY8" fmla="*/ 423862 h 1585613"/>
              <a:gd name="connsiteX9" fmla="*/ 1346998 w 1482833"/>
              <a:gd name="connsiteY9" fmla="*/ 0 h 1585613"/>
              <a:gd name="connsiteX0" fmla="*/ 499273 w 1482833"/>
              <a:gd name="connsiteY0" fmla="*/ 1285875 h 1585613"/>
              <a:gd name="connsiteX1" fmla="*/ 1004098 w 1482833"/>
              <a:gd name="connsiteY1" fmla="*/ 1285875 h 1585613"/>
              <a:gd name="connsiteX2" fmla="*/ 727873 w 1482833"/>
              <a:gd name="connsiteY2" fmla="*/ 1004887 h 1585613"/>
              <a:gd name="connsiteX3" fmla="*/ 242098 w 1482833"/>
              <a:gd name="connsiteY3" fmla="*/ 1042987 h 1585613"/>
              <a:gd name="connsiteX4" fmla="*/ 3973 w 1482833"/>
              <a:gd name="connsiteY4" fmla="*/ 1319212 h 1585613"/>
              <a:gd name="connsiteX5" fmla="*/ 423073 w 1482833"/>
              <a:gd name="connsiteY5" fmla="*/ 1576387 h 1585613"/>
              <a:gd name="connsiteX6" fmla="*/ 1108873 w 1482833"/>
              <a:gd name="connsiteY6" fmla="*/ 1495425 h 1585613"/>
              <a:gd name="connsiteX7" fmla="*/ 1427960 w 1482833"/>
              <a:gd name="connsiteY7" fmla="*/ 1181100 h 1585613"/>
              <a:gd name="connsiteX8" fmla="*/ 1475585 w 1482833"/>
              <a:gd name="connsiteY8" fmla="*/ 423862 h 1585613"/>
              <a:gd name="connsiteX9" fmla="*/ 1346998 w 1482833"/>
              <a:gd name="connsiteY9" fmla="*/ 0 h 1585613"/>
              <a:gd name="connsiteX0" fmla="*/ 499273 w 1482833"/>
              <a:gd name="connsiteY0" fmla="*/ 1285875 h 1585613"/>
              <a:gd name="connsiteX1" fmla="*/ 1004098 w 1482833"/>
              <a:gd name="connsiteY1" fmla="*/ 1285875 h 1585613"/>
              <a:gd name="connsiteX2" fmla="*/ 727873 w 1482833"/>
              <a:gd name="connsiteY2" fmla="*/ 1004887 h 1585613"/>
              <a:gd name="connsiteX3" fmla="*/ 242098 w 1482833"/>
              <a:gd name="connsiteY3" fmla="*/ 1042987 h 1585613"/>
              <a:gd name="connsiteX4" fmla="*/ 3973 w 1482833"/>
              <a:gd name="connsiteY4" fmla="*/ 1319212 h 1585613"/>
              <a:gd name="connsiteX5" fmla="*/ 423073 w 1482833"/>
              <a:gd name="connsiteY5" fmla="*/ 1576387 h 1585613"/>
              <a:gd name="connsiteX6" fmla="*/ 1108873 w 1482833"/>
              <a:gd name="connsiteY6" fmla="*/ 1495425 h 1585613"/>
              <a:gd name="connsiteX7" fmla="*/ 1427960 w 1482833"/>
              <a:gd name="connsiteY7" fmla="*/ 1181100 h 1585613"/>
              <a:gd name="connsiteX8" fmla="*/ 1475585 w 1482833"/>
              <a:gd name="connsiteY8" fmla="*/ 423862 h 1585613"/>
              <a:gd name="connsiteX9" fmla="*/ 1346998 w 1482833"/>
              <a:gd name="connsiteY9" fmla="*/ 0 h 1585613"/>
              <a:gd name="connsiteX0" fmla="*/ 499273 w 1482833"/>
              <a:gd name="connsiteY0" fmla="*/ 1285875 h 1585613"/>
              <a:gd name="connsiteX1" fmla="*/ 1004098 w 1482833"/>
              <a:gd name="connsiteY1" fmla="*/ 1285875 h 1585613"/>
              <a:gd name="connsiteX2" fmla="*/ 727873 w 1482833"/>
              <a:gd name="connsiteY2" fmla="*/ 1004887 h 1585613"/>
              <a:gd name="connsiteX3" fmla="*/ 242098 w 1482833"/>
              <a:gd name="connsiteY3" fmla="*/ 1042987 h 1585613"/>
              <a:gd name="connsiteX4" fmla="*/ 3973 w 1482833"/>
              <a:gd name="connsiteY4" fmla="*/ 1319212 h 1585613"/>
              <a:gd name="connsiteX5" fmla="*/ 423073 w 1482833"/>
              <a:gd name="connsiteY5" fmla="*/ 1576387 h 1585613"/>
              <a:gd name="connsiteX6" fmla="*/ 1108873 w 1482833"/>
              <a:gd name="connsiteY6" fmla="*/ 1495425 h 1585613"/>
              <a:gd name="connsiteX7" fmla="*/ 1427960 w 1482833"/>
              <a:gd name="connsiteY7" fmla="*/ 1181100 h 1585613"/>
              <a:gd name="connsiteX8" fmla="*/ 1475585 w 1482833"/>
              <a:gd name="connsiteY8" fmla="*/ 423862 h 1585613"/>
              <a:gd name="connsiteX9" fmla="*/ 1346998 w 1482833"/>
              <a:gd name="connsiteY9" fmla="*/ 0 h 1585613"/>
              <a:gd name="connsiteX0" fmla="*/ 499273 w 1482833"/>
              <a:gd name="connsiteY0" fmla="*/ 1285875 h 1585613"/>
              <a:gd name="connsiteX1" fmla="*/ 1004098 w 1482833"/>
              <a:gd name="connsiteY1" fmla="*/ 1285875 h 1585613"/>
              <a:gd name="connsiteX2" fmla="*/ 727873 w 1482833"/>
              <a:gd name="connsiteY2" fmla="*/ 1004887 h 1585613"/>
              <a:gd name="connsiteX3" fmla="*/ 242098 w 1482833"/>
              <a:gd name="connsiteY3" fmla="*/ 1042987 h 1585613"/>
              <a:gd name="connsiteX4" fmla="*/ 3973 w 1482833"/>
              <a:gd name="connsiteY4" fmla="*/ 1319212 h 1585613"/>
              <a:gd name="connsiteX5" fmla="*/ 423073 w 1482833"/>
              <a:gd name="connsiteY5" fmla="*/ 1576387 h 1585613"/>
              <a:gd name="connsiteX6" fmla="*/ 1108873 w 1482833"/>
              <a:gd name="connsiteY6" fmla="*/ 1495425 h 1585613"/>
              <a:gd name="connsiteX7" fmla="*/ 1427960 w 1482833"/>
              <a:gd name="connsiteY7" fmla="*/ 1181100 h 1585613"/>
              <a:gd name="connsiteX8" fmla="*/ 1475585 w 1482833"/>
              <a:gd name="connsiteY8" fmla="*/ 423862 h 1585613"/>
              <a:gd name="connsiteX9" fmla="*/ 1346998 w 1482833"/>
              <a:gd name="connsiteY9" fmla="*/ 0 h 1585613"/>
              <a:gd name="connsiteX0" fmla="*/ 499273 w 1482833"/>
              <a:gd name="connsiteY0" fmla="*/ 1285875 h 1585613"/>
              <a:gd name="connsiteX1" fmla="*/ 1004098 w 1482833"/>
              <a:gd name="connsiteY1" fmla="*/ 1285875 h 1585613"/>
              <a:gd name="connsiteX2" fmla="*/ 727873 w 1482833"/>
              <a:gd name="connsiteY2" fmla="*/ 1004887 h 1585613"/>
              <a:gd name="connsiteX3" fmla="*/ 242098 w 1482833"/>
              <a:gd name="connsiteY3" fmla="*/ 1042987 h 1585613"/>
              <a:gd name="connsiteX4" fmla="*/ 3973 w 1482833"/>
              <a:gd name="connsiteY4" fmla="*/ 1319212 h 1585613"/>
              <a:gd name="connsiteX5" fmla="*/ 423073 w 1482833"/>
              <a:gd name="connsiteY5" fmla="*/ 1576387 h 1585613"/>
              <a:gd name="connsiteX6" fmla="*/ 1108873 w 1482833"/>
              <a:gd name="connsiteY6" fmla="*/ 1495425 h 1585613"/>
              <a:gd name="connsiteX7" fmla="*/ 1427960 w 1482833"/>
              <a:gd name="connsiteY7" fmla="*/ 1181100 h 1585613"/>
              <a:gd name="connsiteX8" fmla="*/ 1475585 w 1482833"/>
              <a:gd name="connsiteY8" fmla="*/ 423862 h 1585613"/>
              <a:gd name="connsiteX9" fmla="*/ 1346998 w 1482833"/>
              <a:gd name="connsiteY9" fmla="*/ 0 h 1585613"/>
              <a:gd name="connsiteX0" fmla="*/ 499273 w 1488373"/>
              <a:gd name="connsiteY0" fmla="*/ 1285875 h 1587747"/>
              <a:gd name="connsiteX1" fmla="*/ 1004098 w 1488373"/>
              <a:gd name="connsiteY1" fmla="*/ 1285875 h 1587747"/>
              <a:gd name="connsiteX2" fmla="*/ 727873 w 1488373"/>
              <a:gd name="connsiteY2" fmla="*/ 1004887 h 1587747"/>
              <a:gd name="connsiteX3" fmla="*/ 242098 w 1488373"/>
              <a:gd name="connsiteY3" fmla="*/ 1042987 h 1587747"/>
              <a:gd name="connsiteX4" fmla="*/ 3973 w 1488373"/>
              <a:gd name="connsiteY4" fmla="*/ 1319212 h 1587747"/>
              <a:gd name="connsiteX5" fmla="*/ 423073 w 1488373"/>
              <a:gd name="connsiteY5" fmla="*/ 1576387 h 1587747"/>
              <a:gd name="connsiteX6" fmla="*/ 1108873 w 1488373"/>
              <a:gd name="connsiteY6" fmla="*/ 1495425 h 1587747"/>
              <a:gd name="connsiteX7" fmla="*/ 1442247 w 1488373"/>
              <a:gd name="connsiteY7" fmla="*/ 1081088 h 1587747"/>
              <a:gd name="connsiteX8" fmla="*/ 1475585 w 1488373"/>
              <a:gd name="connsiteY8" fmla="*/ 423862 h 1587747"/>
              <a:gd name="connsiteX9" fmla="*/ 1346998 w 1488373"/>
              <a:gd name="connsiteY9" fmla="*/ 0 h 1587747"/>
              <a:gd name="connsiteX0" fmla="*/ 499273 w 1488373"/>
              <a:gd name="connsiteY0" fmla="*/ 1285875 h 1608468"/>
              <a:gd name="connsiteX1" fmla="*/ 1004098 w 1488373"/>
              <a:gd name="connsiteY1" fmla="*/ 1285875 h 1608468"/>
              <a:gd name="connsiteX2" fmla="*/ 727873 w 1488373"/>
              <a:gd name="connsiteY2" fmla="*/ 1004887 h 1608468"/>
              <a:gd name="connsiteX3" fmla="*/ 242098 w 1488373"/>
              <a:gd name="connsiteY3" fmla="*/ 1042987 h 1608468"/>
              <a:gd name="connsiteX4" fmla="*/ 3973 w 1488373"/>
              <a:gd name="connsiteY4" fmla="*/ 1319212 h 1608468"/>
              <a:gd name="connsiteX5" fmla="*/ 423073 w 1488373"/>
              <a:gd name="connsiteY5" fmla="*/ 1576387 h 1608468"/>
              <a:gd name="connsiteX6" fmla="*/ 1108873 w 1488373"/>
              <a:gd name="connsiteY6" fmla="*/ 1495425 h 1608468"/>
              <a:gd name="connsiteX7" fmla="*/ 1442247 w 1488373"/>
              <a:gd name="connsiteY7" fmla="*/ 1081088 h 1608468"/>
              <a:gd name="connsiteX8" fmla="*/ 1475585 w 1488373"/>
              <a:gd name="connsiteY8" fmla="*/ 423862 h 1608468"/>
              <a:gd name="connsiteX9" fmla="*/ 1346998 w 1488373"/>
              <a:gd name="connsiteY9" fmla="*/ 0 h 1608468"/>
              <a:gd name="connsiteX0" fmla="*/ 480223 w 1488373"/>
              <a:gd name="connsiteY0" fmla="*/ 1357312 h 1608468"/>
              <a:gd name="connsiteX1" fmla="*/ 1004098 w 1488373"/>
              <a:gd name="connsiteY1" fmla="*/ 1285875 h 1608468"/>
              <a:gd name="connsiteX2" fmla="*/ 727873 w 1488373"/>
              <a:gd name="connsiteY2" fmla="*/ 1004887 h 1608468"/>
              <a:gd name="connsiteX3" fmla="*/ 242098 w 1488373"/>
              <a:gd name="connsiteY3" fmla="*/ 1042987 h 1608468"/>
              <a:gd name="connsiteX4" fmla="*/ 3973 w 1488373"/>
              <a:gd name="connsiteY4" fmla="*/ 1319212 h 1608468"/>
              <a:gd name="connsiteX5" fmla="*/ 423073 w 1488373"/>
              <a:gd name="connsiteY5" fmla="*/ 1576387 h 1608468"/>
              <a:gd name="connsiteX6" fmla="*/ 1108873 w 1488373"/>
              <a:gd name="connsiteY6" fmla="*/ 1495425 h 1608468"/>
              <a:gd name="connsiteX7" fmla="*/ 1442247 w 1488373"/>
              <a:gd name="connsiteY7" fmla="*/ 1081088 h 1608468"/>
              <a:gd name="connsiteX8" fmla="*/ 1475585 w 1488373"/>
              <a:gd name="connsiteY8" fmla="*/ 423862 h 1608468"/>
              <a:gd name="connsiteX9" fmla="*/ 1346998 w 1488373"/>
              <a:gd name="connsiteY9" fmla="*/ 0 h 1608468"/>
              <a:gd name="connsiteX0" fmla="*/ 480223 w 1488373"/>
              <a:gd name="connsiteY0" fmla="*/ 1357312 h 1608468"/>
              <a:gd name="connsiteX1" fmla="*/ 1004098 w 1488373"/>
              <a:gd name="connsiteY1" fmla="*/ 1285875 h 1608468"/>
              <a:gd name="connsiteX2" fmla="*/ 727873 w 1488373"/>
              <a:gd name="connsiteY2" fmla="*/ 1004887 h 1608468"/>
              <a:gd name="connsiteX3" fmla="*/ 242098 w 1488373"/>
              <a:gd name="connsiteY3" fmla="*/ 1042987 h 1608468"/>
              <a:gd name="connsiteX4" fmla="*/ 3973 w 1488373"/>
              <a:gd name="connsiteY4" fmla="*/ 1319212 h 1608468"/>
              <a:gd name="connsiteX5" fmla="*/ 423073 w 1488373"/>
              <a:gd name="connsiteY5" fmla="*/ 1576387 h 1608468"/>
              <a:gd name="connsiteX6" fmla="*/ 1108873 w 1488373"/>
              <a:gd name="connsiteY6" fmla="*/ 1495425 h 1608468"/>
              <a:gd name="connsiteX7" fmla="*/ 1442247 w 1488373"/>
              <a:gd name="connsiteY7" fmla="*/ 1081088 h 1608468"/>
              <a:gd name="connsiteX8" fmla="*/ 1475585 w 1488373"/>
              <a:gd name="connsiteY8" fmla="*/ 423862 h 1608468"/>
              <a:gd name="connsiteX9" fmla="*/ 1346998 w 1488373"/>
              <a:gd name="connsiteY9" fmla="*/ 0 h 1608468"/>
              <a:gd name="connsiteX0" fmla="*/ 480223 w 1488373"/>
              <a:gd name="connsiteY0" fmla="*/ 1357312 h 1608468"/>
              <a:gd name="connsiteX1" fmla="*/ 1004098 w 1488373"/>
              <a:gd name="connsiteY1" fmla="*/ 1285875 h 1608468"/>
              <a:gd name="connsiteX2" fmla="*/ 727873 w 1488373"/>
              <a:gd name="connsiteY2" fmla="*/ 1004887 h 1608468"/>
              <a:gd name="connsiteX3" fmla="*/ 242098 w 1488373"/>
              <a:gd name="connsiteY3" fmla="*/ 1042987 h 1608468"/>
              <a:gd name="connsiteX4" fmla="*/ 3973 w 1488373"/>
              <a:gd name="connsiteY4" fmla="*/ 1319212 h 1608468"/>
              <a:gd name="connsiteX5" fmla="*/ 423073 w 1488373"/>
              <a:gd name="connsiteY5" fmla="*/ 1576387 h 1608468"/>
              <a:gd name="connsiteX6" fmla="*/ 1108873 w 1488373"/>
              <a:gd name="connsiteY6" fmla="*/ 1495425 h 1608468"/>
              <a:gd name="connsiteX7" fmla="*/ 1442247 w 1488373"/>
              <a:gd name="connsiteY7" fmla="*/ 1081088 h 1608468"/>
              <a:gd name="connsiteX8" fmla="*/ 1475585 w 1488373"/>
              <a:gd name="connsiteY8" fmla="*/ 423862 h 1608468"/>
              <a:gd name="connsiteX9" fmla="*/ 1346998 w 1488373"/>
              <a:gd name="connsiteY9" fmla="*/ 0 h 1608468"/>
              <a:gd name="connsiteX0" fmla="*/ 480223 w 1488373"/>
              <a:gd name="connsiteY0" fmla="*/ 1357312 h 1608468"/>
              <a:gd name="connsiteX1" fmla="*/ 1027910 w 1488373"/>
              <a:gd name="connsiteY1" fmla="*/ 1219200 h 1608468"/>
              <a:gd name="connsiteX2" fmla="*/ 727873 w 1488373"/>
              <a:gd name="connsiteY2" fmla="*/ 1004887 h 1608468"/>
              <a:gd name="connsiteX3" fmla="*/ 242098 w 1488373"/>
              <a:gd name="connsiteY3" fmla="*/ 1042987 h 1608468"/>
              <a:gd name="connsiteX4" fmla="*/ 3973 w 1488373"/>
              <a:gd name="connsiteY4" fmla="*/ 1319212 h 1608468"/>
              <a:gd name="connsiteX5" fmla="*/ 423073 w 1488373"/>
              <a:gd name="connsiteY5" fmla="*/ 1576387 h 1608468"/>
              <a:gd name="connsiteX6" fmla="*/ 1108873 w 1488373"/>
              <a:gd name="connsiteY6" fmla="*/ 1495425 h 1608468"/>
              <a:gd name="connsiteX7" fmla="*/ 1442247 w 1488373"/>
              <a:gd name="connsiteY7" fmla="*/ 1081088 h 1608468"/>
              <a:gd name="connsiteX8" fmla="*/ 1475585 w 1488373"/>
              <a:gd name="connsiteY8" fmla="*/ 423862 h 1608468"/>
              <a:gd name="connsiteX9" fmla="*/ 1346998 w 1488373"/>
              <a:gd name="connsiteY9" fmla="*/ 0 h 1608468"/>
              <a:gd name="connsiteX0" fmla="*/ 480223 w 1488373"/>
              <a:gd name="connsiteY0" fmla="*/ 1357312 h 1608468"/>
              <a:gd name="connsiteX1" fmla="*/ 1027910 w 1488373"/>
              <a:gd name="connsiteY1" fmla="*/ 1219200 h 1608468"/>
              <a:gd name="connsiteX2" fmla="*/ 727873 w 1488373"/>
              <a:gd name="connsiteY2" fmla="*/ 1004887 h 1608468"/>
              <a:gd name="connsiteX3" fmla="*/ 242098 w 1488373"/>
              <a:gd name="connsiteY3" fmla="*/ 1042987 h 1608468"/>
              <a:gd name="connsiteX4" fmla="*/ 3973 w 1488373"/>
              <a:gd name="connsiteY4" fmla="*/ 1319212 h 1608468"/>
              <a:gd name="connsiteX5" fmla="*/ 423073 w 1488373"/>
              <a:gd name="connsiteY5" fmla="*/ 1576387 h 1608468"/>
              <a:gd name="connsiteX6" fmla="*/ 1108873 w 1488373"/>
              <a:gd name="connsiteY6" fmla="*/ 1495425 h 1608468"/>
              <a:gd name="connsiteX7" fmla="*/ 1442247 w 1488373"/>
              <a:gd name="connsiteY7" fmla="*/ 1081088 h 1608468"/>
              <a:gd name="connsiteX8" fmla="*/ 1475585 w 1488373"/>
              <a:gd name="connsiteY8" fmla="*/ 423862 h 1608468"/>
              <a:gd name="connsiteX9" fmla="*/ 1346998 w 1488373"/>
              <a:gd name="connsiteY9" fmla="*/ 0 h 1608468"/>
              <a:gd name="connsiteX0" fmla="*/ 503630 w 1511780"/>
              <a:gd name="connsiteY0" fmla="*/ 1357312 h 1589784"/>
              <a:gd name="connsiteX1" fmla="*/ 1051317 w 1511780"/>
              <a:gd name="connsiteY1" fmla="*/ 1219200 h 1589784"/>
              <a:gd name="connsiteX2" fmla="*/ 751280 w 1511780"/>
              <a:gd name="connsiteY2" fmla="*/ 1004887 h 1589784"/>
              <a:gd name="connsiteX3" fmla="*/ 265505 w 1511780"/>
              <a:gd name="connsiteY3" fmla="*/ 1042987 h 1589784"/>
              <a:gd name="connsiteX4" fmla="*/ 3567 w 1511780"/>
              <a:gd name="connsiteY4" fmla="*/ 1290637 h 1589784"/>
              <a:gd name="connsiteX5" fmla="*/ 446480 w 1511780"/>
              <a:gd name="connsiteY5" fmla="*/ 1576387 h 1589784"/>
              <a:gd name="connsiteX6" fmla="*/ 1132280 w 1511780"/>
              <a:gd name="connsiteY6" fmla="*/ 1495425 h 1589784"/>
              <a:gd name="connsiteX7" fmla="*/ 1465654 w 1511780"/>
              <a:gd name="connsiteY7" fmla="*/ 1081088 h 1589784"/>
              <a:gd name="connsiteX8" fmla="*/ 1498992 w 1511780"/>
              <a:gd name="connsiteY8" fmla="*/ 423862 h 1589784"/>
              <a:gd name="connsiteX9" fmla="*/ 1370405 w 1511780"/>
              <a:gd name="connsiteY9" fmla="*/ 0 h 1589784"/>
              <a:gd name="connsiteX0" fmla="*/ 501203 w 1509353"/>
              <a:gd name="connsiteY0" fmla="*/ 1357312 h 1589784"/>
              <a:gd name="connsiteX1" fmla="*/ 1048890 w 1509353"/>
              <a:gd name="connsiteY1" fmla="*/ 1219200 h 1589784"/>
              <a:gd name="connsiteX2" fmla="*/ 748853 w 1509353"/>
              <a:gd name="connsiteY2" fmla="*/ 1004887 h 1589784"/>
              <a:gd name="connsiteX3" fmla="*/ 263078 w 1509353"/>
              <a:gd name="connsiteY3" fmla="*/ 1042987 h 1589784"/>
              <a:gd name="connsiteX4" fmla="*/ 1140 w 1509353"/>
              <a:gd name="connsiteY4" fmla="*/ 1290637 h 1589784"/>
              <a:gd name="connsiteX5" fmla="*/ 444053 w 1509353"/>
              <a:gd name="connsiteY5" fmla="*/ 1576387 h 1589784"/>
              <a:gd name="connsiteX6" fmla="*/ 1129853 w 1509353"/>
              <a:gd name="connsiteY6" fmla="*/ 1495425 h 1589784"/>
              <a:gd name="connsiteX7" fmla="*/ 1463227 w 1509353"/>
              <a:gd name="connsiteY7" fmla="*/ 1081088 h 1589784"/>
              <a:gd name="connsiteX8" fmla="*/ 1496565 w 1509353"/>
              <a:gd name="connsiteY8" fmla="*/ 423862 h 1589784"/>
              <a:gd name="connsiteX9" fmla="*/ 1367978 w 1509353"/>
              <a:gd name="connsiteY9" fmla="*/ 0 h 1589784"/>
              <a:gd name="connsiteX0" fmla="*/ 502540 w 1510690"/>
              <a:gd name="connsiteY0" fmla="*/ 1357312 h 1589784"/>
              <a:gd name="connsiteX1" fmla="*/ 1050227 w 1510690"/>
              <a:gd name="connsiteY1" fmla="*/ 1219200 h 1589784"/>
              <a:gd name="connsiteX2" fmla="*/ 750190 w 1510690"/>
              <a:gd name="connsiteY2" fmla="*/ 1004887 h 1589784"/>
              <a:gd name="connsiteX3" fmla="*/ 288227 w 1510690"/>
              <a:gd name="connsiteY3" fmla="*/ 1076324 h 1589784"/>
              <a:gd name="connsiteX4" fmla="*/ 2477 w 1510690"/>
              <a:gd name="connsiteY4" fmla="*/ 1290637 h 1589784"/>
              <a:gd name="connsiteX5" fmla="*/ 445390 w 1510690"/>
              <a:gd name="connsiteY5" fmla="*/ 1576387 h 1589784"/>
              <a:gd name="connsiteX6" fmla="*/ 1131190 w 1510690"/>
              <a:gd name="connsiteY6" fmla="*/ 1495425 h 1589784"/>
              <a:gd name="connsiteX7" fmla="*/ 1464564 w 1510690"/>
              <a:gd name="connsiteY7" fmla="*/ 1081088 h 1589784"/>
              <a:gd name="connsiteX8" fmla="*/ 1497902 w 1510690"/>
              <a:gd name="connsiteY8" fmla="*/ 423862 h 1589784"/>
              <a:gd name="connsiteX9" fmla="*/ 1369315 w 1510690"/>
              <a:gd name="connsiteY9" fmla="*/ 0 h 1589784"/>
              <a:gd name="connsiteX0" fmla="*/ 502523 w 1510673"/>
              <a:gd name="connsiteY0" fmla="*/ 1357312 h 1589784"/>
              <a:gd name="connsiteX1" fmla="*/ 1050210 w 1510673"/>
              <a:gd name="connsiteY1" fmla="*/ 1219200 h 1589784"/>
              <a:gd name="connsiteX2" fmla="*/ 740648 w 1510673"/>
              <a:gd name="connsiteY2" fmla="*/ 1062037 h 1589784"/>
              <a:gd name="connsiteX3" fmla="*/ 288210 w 1510673"/>
              <a:gd name="connsiteY3" fmla="*/ 1076324 h 1589784"/>
              <a:gd name="connsiteX4" fmla="*/ 2460 w 1510673"/>
              <a:gd name="connsiteY4" fmla="*/ 1290637 h 1589784"/>
              <a:gd name="connsiteX5" fmla="*/ 445373 w 1510673"/>
              <a:gd name="connsiteY5" fmla="*/ 1576387 h 1589784"/>
              <a:gd name="connsiteX6" fmla="*/ 1131173 w 1510673"/>
              <a:gd name="connsiteY6" fmla="*/ 1495425 h 1589784"/>
              <a:gd name="connsiteX7" fmla="*/ 1464547 w 1510673"/>
              <a:gd name="connsiteY7" fmla="*/ 1081088 h 1589784"/>
              <a:gd name="connsiteX8" fmla="*/ 1497885 w 1510673"/>
              <a:gd name="connsiteY8" fmla="*/ 423862 h 1589784"/>
              <a:gd name="connsiteX9" fmla="*/ 1369298 w 1510673"/>
              <a:gd name="connsiteY9" fmla="*/ 0 h 1589784"/>
              <a:gd name="connsiteX0" fmla="*/ 502523 w 1510673"/>
              <a:gd name="connsiteY0" fmla="*/ 1357312 h 1589784"/>
              <a:gd name="connsiteX1" fmla="*/ 1050210 w 1510673"/>
              <a:gd name="connsiteY1" fmla="*/ 1219200 h 1589784"/>
              <a:gd name="connsiteX2" fmla="*/ 740648 w 1510673"/>
              <a:gd name="connsiteY2" fmla="*/ 1062037 h 1589784"/>
              <a:gd name="connsiteX3" fmla="*/ 288210 w 1510673"/>
              <a:gd name="connsiteY3" fmla="*/ 1076324 h 1589784"/>
              <a:gd name="connsiteX4" fmla="*/ 2460 w 1510673"/>
              <a:gd name="connsiteY4" fmla="*/ 1290637 h 1589784"/>
              <a:gd name="connsiteX5" fmla="*/ 445373 w 1510673"/>
              <a:gd name="connsiteY5" fmla="*/ 1576387 h 1589784"/>
              <a:gd name="connsiteX6" fmla="*/ 1131173 w 1510673"/>
              <a:gd name="connsiteY6" fmla="*/ 1495425 h 1589784"/>
              <a:gd name="connsiteX7" fmla="*/ 1464547 w 1510673"/>
              <a:gd name="connsiteY7" fmla="*/ 1081088 h 1589784"/>
              <a:gd name="connsiteX8" fmla="*/ 1497885 w 1510673"/>
              <a:gd name="connsiteY8" fmla="*/ 423862 h 1589784"/>
              <a:gd name="connsiteX9" fmla="*/ 1369298 w 1510673"/>
              <a:gd name="connsiteY9" fmla="*/ 0 h 1589784"/>
              <a:gd name="connsiteX0" fmla="*/ 502523 w 1510673"/>
              <a:gd name="connsiteY0" fmla="*/ 1357312 h 1589784"/>
              <a:gd name="connsiteX1" fmla="*/ 1007347 w 1510673"/>
              <a:gd name="connsiteY1" fmla="*/ 1247775 h 1589784"/>
              <a:gd name="connsiteX2" fmla="*/ 740648 w 1510673"/>
              <a:gd name="connsiteY2" fmla="*/ 1062037 h 1589784"/>
              <a:gd name="connsiteX3" fmla="*/ 288210 w 1510673"/>
              <a:gd name="connsiteY3" fmla="*/ 1076324 h 1589784"/>
              <a:gd name="connsiteX4" fmla="*/ 2460 w 1510673"/>
              <a:gd name="connsiteY4" fmla="*/ 1290637 h 1589784"/>
              <a:gd name="connsiteX5" fmla="*/ 445373 w 1510673"/>
              <a:gd name="connsiteY5" fmla="*/ 1576387 h 1589784"/>
              <a:gd name="connsiteX6" fmla="*/ 1131173 w 1510673"/>
              <a:gd name="connsiteY6" fmla="*/ 1495425 h 1589784"/>
              <a:gd name="connsiteX7" fmla="*/ 1464547 w 1510673"/>
              <a:gd name="connsiteY7" fmla="*/ 1081088 h 1589784"/>
              <a:gd name="connsiteX8" fmla="*/ 1497885 w 1510673"/>
              <a:gd name="connsiteY8" fmla="*/ 423862 h 1589784"/>
              <a:gd name="connsiteX9" fmla="*/ 1369298 w 1510673"/>
              <a:gd name="connsiteY9" fmla="*/ 0 h 1589784"/>
              <a:gd name="connsiteX0" fmla="*/ 446086 w 1454236"/>
              <a:gd name="connsiteY0" fmla="*/ 1357312 h 1588764"/>
              <a:gd name="connsiteX1" fmla="*/ 950910 w 1454236"/>
              <a:gd name="connsiteY1" fmla="*/ 1247775 h 1588764"/>
              <a:gd name="connsiteX2" fmla="*/ 684211 w 1454236"/>
              <a:gd name="connsiteY2" fmla="*/ 1062037 h 1588764"/>
              <a:gd name="connsiteX3" fmla="*/ 231773 w 1454236"/>
              <a:gd name="connsiteY3" fmla="*/ 1076324 h 1588764"/>
              <a:gd name="connsiteX4" fmla="*/ 3173 w 1454236"/>
              <a:gd name="connsiteY4" fmla="*/ 1304925 h 1588764"/>
              <a:gd name="connsiteX5" fmla="*/ 388936 w 1454236"/>
              <a:gd name="connsiteY5" fmla="*/ 1576387 h 1588764"/>
              <a:gd name="connsiteX6" fmla="*/ 1074736 w 1454236"/>
              <a:gd name="connsiteY6" fmla="*/ 1495425 h 1588764"/>
              <a:gd name="connsiteX7" fmla="*/ 1408110 w 1454236"/>
              <a:gd name="connsiteY7" fmla="*/ 1081088 h 1588764"/>
              <a:gd name="connsiteX8" fmla="*/ 1441448 w 1454236"/>
              <a:gd name="connsiteY8" fmla="*/ 423862 h 1588764"/>
              <a:gd name="connsiteX9" fmla="*/ 1312861 w 1454236"/>
              <a:gd name="connsiteY9" fmla="*/ 0 h 1588764"/>
              <a:gd name="connsiteX0" fmla="*/ 446421 w 1454571"/>
              <a:gd name="connsiteY0" fmla="*/ 1357312 h 1562237"/>
              <a:gd name="connsiteX1" fmla="*/ 951245 w 1454571"/>
              <a:gd name="connsiteY1" fmla="*/ 1247775 h 1562237"/>
              <a:gd name="connsiteX2" fmla="*/ 684546 w 1454571"/>
              <a:gd name="connsiteY2" fmla="*/ 1062037 h 1562237"/>
              <a:gd name="connsiteX3" fmla="*/ 232108 w 1454571"/>
              <a:gd name="connsiteY3" fmla="*/ 1076324 h 1562237"/>
              <a:gd name="connsiteX4" fmla="*/ 3508 w 1454571"/>
              <a:gd name="connsiteY4" fmla="*/ 1304925 h 1562237"/>
              <a:gd name="connsiteX5" fmla="*/ 398796 w 1454571"/>
              <a:gd name="connsiteY5" fmla="*/ 1543049 h 1562237"/>
              <a:gd name="connsiteX6" fmla="*/ 1075071 w 1454571"/>
              <a:gd name="connsiteY6" fmla="*/ 1495425 h 1562237"/>
              <a:gd name="connsiteX7" fmla="*/ 1408445 w 1454571"/>
              <a:gd name="connsiteY7" fmla="*/ 1081088 h 1562237"/>
              <a:gd name="connsiteX8" fmla="*/ 1441783 w 1454571"/>
              <a:gd name="connsiteY8" fmla="*/ 423862 h 1562237"/>
              <a:gd name="connsiteX9" fmla="*/ 1313196 w 1454571"/>
              <a:gd name="connsiteY9" fmla="*/ 0 h 1562237"/>
              <a:gd name="connsiteX0" fmla="*/ 423079 w 1431229"/>
              <a:gd name="connsiteY0" fmla="*/ 1357312 h 1559806"/>
              <a:gd name="connsiteX1" fmla="*/ 927903 w 1431229"/>
              <a:gd name="connsiteY1" fmla="*/ 1247775 h 1559806"/>
              <a:gd name="connsiteX2" fmla="*/ 661204 w 1431229"/>
              <a:gd name="connsiteY2" fmla="*/ 1062037 h 1559806"/>
              <a:gd name="connsiteX3" fmla="*/ 208766 w 1431229"/>
              <a:gd name="connsiteY3" fmla="*/ 1076324 h 1559806"/>
              <a:gd name="connsiteX4" fmla="*/ 3978 w 1431229"/>
              <a:gd name="connsiteY4" fmla="*/ 1338262 h 1559806"/>
              <a:gd name="connsiteX5" fmla="*/ 375454 w 1431229"/>
              <a:gd name="connsiteY5" fmla="*/ 1543049 h 1559806"/>
              <a:gd name="connsiteX6" fmla="*/ 1051729 w 1431229"/>
              <a:gd name="connsiteY6" fmla="*/ 1495425 h 1559806"/>
              <a:gd name="connsiteX7" fmla="*/ 1385103 w 1431229"/>
              <a:gd name="connsiteY7" fmla="*/ 1081088 h 1559806"/>
              <a:gd name="connsiteX8" fmla="*/ 1418441 w 1431229"/>
              <a:gd name="connsiteY8" fmla="*/ 423862 h 1559806"/>
              <a:gd name="connsiteX9" fmla="*/ 1289854 w 1431229"/>
              <a:gd name="connsiteY9" fmla="*/ 0 h 1559806"/>
              <a:gd name="connsiteX0" fmla="*/ 423079 w 1431229"/>
              <a:gd name="connsiteY0" fmla="*/ 1357312 h 1559806"/>
              <a:gd name="connsiteX1" fmla="*/ 927903 w 1431229"/>
              <a:gd name="connsiteY1" fmla="*/ 1247775 h 1559806"/>
              <a:gd name="connsiteX2" fmla="*/ 661204 w 1431229"/>
              <a:gd name="connsiteY2" fmla="*/ 1062037 h 1559806"/>
              <a:gd name="connsiteX3" fmla="*/ 208766 w 1431229"/>
              <a:gd name="connsiteY3" fmla="*/ 1076324 h 1559806"/>
              <a:gd name="connsiteX4" fmla="*/ 3978 w 1431229"/>
              <a:gd name="connsiteY4" fmla="*/ 1338262 h 1559806"/>
              <a:gd name="connsiteX5" fmla="*/ 375454 w 1431229"/>
              <a:gd name="connsiteY5" fmla="*/ 1543049 h 1559806"/>
              <a:gd name="connsiteX6" fmla="*/ 1051729 w 1431229"/>
              <a:gd name="connsiteY6" fmla="*/ 1495425 h 1559806"/>
              <a:gd name="connsiteX7" fmla="*/ 1385103 w 1431229"/>
              <a:gd name="connsiteY7" fmla="*/ 1081088 h 1559806"/>
              <a:gd name="connsiteX8" fmla="*/ 1418441 w 1431229"/>
              <a:gd name="connsiteY8" fmla="*/ 423862 h 1559806"/>
              <a:gd name="connsiteX9" fmla="*/ 1289854 w 1431229"/>
              <a:gd name="connsiteY9" fmla="*/ 0 h 1559806"/>
              <a:gd name="connsiteX0" fmla="*/ 422691 w 1430841"/>
              <a:gd name="connsiteY0" fmla="*/ 1357312 h 1559806"/>
              <a:gd name="connsiteX1" fmla="*/ 927515 w 1430841"/>
              <a:gd name="connsiteY1" fmla="*/ 1247775 h 1559806"/>
              <a:gd name="connsiteX2" fmla="*/ 560803 w 1430841"/>
              <a:gd name="connsiteY2" fmla="*/ 1066800 h 1559806"/>
              <a:gd name="connsiteX3" fmla="*/ 208378 w 1430841"/>
              <a:gd name="connsiteY3" fmla="*/ 1076324 h 1559806"/>
              <a:gd name="connsiteX4" fmla="*/ 3590 w 1430841"/>
              <a:gd name="connsiteY4" fmla="*/ 1338262 h 1559806"/>
              <a:gd name="connsiteX5" fmla="*/ 375066 w 1430841"/>
              <a:gd name="connsiteY5" fmla="*/ 1543049 h 1559806"/>
              <a:gd name="connsiteX6" fmla="*/ 1051341 w 1430841"/>
              <a:gd name="connsiteY6" fmla="*/ 1495425 h 1559806"/>
              <a:gd name="connsiteX7" fmla="*/ 1384715 w 1430841"/>
              <a:gd name="connsiteY7" fmla="*/ 1081088 h 1559806"/>
              <a:gd name="connsiteX8" fmla="*/ 1418053 w 1430841"/>
              <a:gd name="connsiteY8" fmla="*/ 423862 h 1559806"/>
              <a:gd name="connsiteX9" fmla="*/ 1289466 w 1430841"/>
              <a:gd name="connsiteY9" fmla="*/ 0 h 1559806"/>
              <a:gd name="connsiteX0" fmla="*/ 422691 w 1430841"/>
              <a:gd name="connsiteY0" fmla="*/ 1357312 h 1559806"/>
              <a:gd name="connsiteX1" fmla="*/ 817977 w 1430841"/>
              <a:gd name="connsiteY1" fmla="*/ 1247775 h 1559806"/>
              <a:gd name="connsiteX2" fmla="*/ 560803 w 1430841"/>
              <a:gd name="connsiteY2" fmla="*/ 1066800 h 1559806"/>
              <a:gd name="connsiteX3" fmla="*/ 208378 w 1430841"/>
              <a:gd name="connsiteY3" fmla="*/ 1076324 h 1559806"/>
              <a:gd name="connsiteX4" fmla="*/ 3590 w 1430841"/>
              <a:gd name="connsiteY4" fmla="*/ 1338262 h 1559806"/>
              <a:gd name="connsiteX5" fmla="*/ 375066 w 1430841"/>
              <a:gd name="connsiteY5" fmla="*/ 1543049 h 1559806"/>
              <a:gd name="connsiteX6" fmla="*/ 1051341 w 1430841"/>
              <a:gd name="connsiteY6" fmla="*/ 1495425 h 1559806"/>
              <a:gd name="connsiteX7" fmla="*/ 1384715 w 1430841"/>
              <a:gd name="connsiteY7" fmla="*/ 1081088 h 1559806"/>
              <a:gd name="connsiteX8" fmla="*/ 1418053 w 1430841"/>
              <a:gd name="connsiteY8" fmla="*/ 423862 h 1559806"/>
              <a:gd name="connsiteX9" fmla="*/ 1289466 w 1430841"/>
              <a:gd name="connsiteY9" fmla="*/ 0 h 1559806"/>
              <a:gd name="connsiteX0" fmla="*/ 422691 w 1430841"/>
              <a:gd name="connsiteY0" fmla="*/ 1357312 h 1559806"/>
              <a:gd name="connsiteX1" fmla="*/ 817977 w 1430841"/>
              <a:gd name="connsiteY1" fmla="*/ 1247775 h 1559806"/>
              <a:gd name="connsiteX2" fmla="*/ 560803 w 1430841"/>
              <a:gd name="connsiteY2" fmla="*/ 1066800 h 1559806"/>
              <a:gd name="connsiteX3" fmla="*/ 208378 w 1430841"/>
              <a:gd name="connsiteY3" fmla="*/ 1076324 h 1559806"/>
              <a:gd name="connsiteX4" fmla="*/ 3590 w 1430841"/>
              <a:gd name="connsiteY4" fmla="*/ 1338262 h 1559806"/>
              <a:gd name="connsiteX5" fmla="*/ 375066 w 1430841"/>
              <a:gd name="connsiteY5" fmla="*/ 1543049 h 1559806"/>
              <a:gd name="connsiteX6" fmla="*/ 1051341 w 1430841"/>
              <a:gd name="connsiteY6" fmla="*/ 1495425 h 1559806"/>
              <a:gd name="connsiteX7" fmla="*/ 1384715 w 1430841"/>
              <a:gd name="connsiteY7" fmla="*/ 1081088 h 1559806"/>
              <a:gd name="connsiteX8" fmla="*/ 1418053 w 1430841"/>
              <a:gd name="connsiteY8" fmla="*/ 423862 h 1559806"/>
              <a:gd name="connsiteX9" fmla="*/ 1289466 w 1430841"/>
              <a:gd name="connsiteY9" fmla="*/ 0 h 155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0841" h="1559806">
                <a:moveTo>
                  <a:pt x="422691" y="1357312"/>
                </a:moveTo>
                <a:cubicBezTo>
                  <a:pt x="629463" y="1419622"/>
                  <a:pt x="823533" y="1358107"/>
                  <a:pt x="817977" y="1247775"/>
                </a:cubicBezTo>
                <a:cubicBezTo>
                  <a:pt x="812421" y="1137443"/>
                  <a:pt x="662403" y="1095375"/>
                  <a:pt x="560803" y="1066800"/>
                </a:cubicBezTo>
                <a:cubicBezTo>
                  <a:pt x="459203" y="1038225"/>
                  <a:pt x="301247" y="1031080"/>
                  <a:pt x="208378" y="1076324"/>
                </a:cubicBezTo>
                <a:cubicBezTo>
                  <a:pt x="115509" y="1121568"/>
                  <a:pt x="-24191" y="1227138"/>
                  <a:pt x="3590" y="1338262"/>
                </a:cubicBezTo>
                <a:cubicBezTo>
                  <a:pt x="31371" y="1449386"/>
                  <a:pt x="200441" y="1516855"/>
                  <a:pt x="375066" y="1543049"/>
                </a:cubicBezTo>
                <a:cubicBezTo>
                  <a:pt x="549691" y="1569243"/>
                  <a:pt x="883066" y="1572419"/>
                  <a:pt x="1051341" y="1495425"/>
                </a:cubicBezTo>
                <a:cubicBezTo>
                  <a:pt x="1219616" y="1418432"/>
                  <a:pt x="1323596" y="1259682"/>
                  <a:pt x="1384715" y="1081088"/>
                </a:cubicBezTo>
                <a:cubicBezTo>
                  <a:pt x="1445834" y="902494"/>
                  <a:pt x="1433928" y="604043"/>
                  <a:pt x="1418053" y="423862"/>
                </a:cubicBezTo>
                <a:cubicBezTo>
                  <a:pt x="1402178" y="243681"/>
                  <a:pt x="1347012" y="113506"/>
                  <a:pt x="1289466" y="0"/>
                </a:cubicBezTo>
              </a:path>
            </a:pathLst>
          </a:custGeom>
          <a:noFill/>
          <a:ln w="76200">
            <a:solidFill>
              <a:srgbClr val="C00000"/>
            </a:solidFill>
            <a:headEnd type="none" w="med" len="med"/>
            <a:tailEnd type="triangle" w="med" len="med"/>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467FA06A-6671-4767-804B-3EFFDB4E6EBC}"/>
              </a:ext>
            </a:extLst>
          </p:cNvPr>
          <p:cNvCxnSpPr>
            <a:cxnSpLocks/>
          </p:cNvCxnSpPr>
          <p:nvPr/>
        </p:nvCxnSpPr>
        <p:spPr>
          <a:xfrm flipH="1" flipV="1">
            <a:off x="11264113" y="2240024"/>
            <a:ext cx="469339" cy="94529"/>
          </a:xfrm>
          <a:prstGeom prst="straightConnector1">
            <a:avLst/>
          </a:prstGeom>
          <a:ln w="76200">
            <a:solidFill>
              <a:srgbClr val="C00000"/>
            </a:solidFill>
            <a:tailEnd type="triangle"/>
          </a:ln>
          <a:effectLst>
            <a:glow rad="127000">
              <a:schemeClr val="bg1"/>
            </a:glow>
          </a:effectLst>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BFCE7D1A-2DE0-4701-B74C-B491375FF9E4}"/>
              </a:ext>
            </a:extLst>
          </p:cNvPr>
          <p:cNvPicPr>
            <a:picLocks noChangeAspect="1"/>
          </p:cNvPicPr>
          <p:nvPr/>
        </p:nvPicPr>
        <p:blipFill>
          <a:blip r:embed="rId7"/>
          <a:stretch>
            <a:fillRect/>
          </a:stretch>
        </p:blipFill>
        <p:spPr>
          <a:xfrm flipH="1">
            <a:off x="8295737" y="771442"/>
            <a:ext cx="2677061" cy="5732585"/>
          </a:xfrm>
          <a:prstGeom prst="rect">
            <a:avLst/>
          </a:prstGeom>
        </p:spPr>
      </p:pic>
      <p:pic>
        <p:nvPicPr>
          <p:cNvPr id="27" name="Picture 26" descr="A picture containing animal, white, table, holding&#10;&#10;Description automatically generated">
            <a:extLst>
              <a:ext uri="{FF2B5EF4-FFF2-40B4-BE49-F238E27FC236}">
                <a16:creationId xmlns:a16="http://schemas.microsoft.com/office/drawing/2014/main" id="{14659062-2CCE-454A-81B9-1918717CC9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1372">
            <a:off x="9637952" y="1536350"/>
            <a:ext cx="2000556" cy="4783937"/>
          </a:xfrm>
          <a:prstGeom prst="rect">
            <a:avLst/>
          </a:prstGeom>
          <a:effectLst>
            <a:outerShdw blurRad="152400" dist="50800" dir="8100000" algn="ctr" rotWithShape="0">
              <a:schemeClr val="tx1">
                <a:alpha val="71000"/>
              </a:schemeClr>
            </a:outerShdw>
          </a:effectLst>
        </p:spPr>
      </p:pic>
      <p:pic>
        <p:nvPicPr>
          <p:cNvPr id="28" name="Picture 27">
            <a:extLst>
              <a:ext uri="{FF2B5EF4-FFF2-40B4-BE49-F238E27FC236}">
                <a16:creationId xmlns:a16="http://schemas.microsoft.com/office/drawing/2014/main" id="{597E6A6B-0D58-4426-AB7A-0B60F0347A31}"/>
              </a:ext>
            </a:extLst>
          </p:cNvPr>
          <p:cNvPicPr>
            <a:picLocks noChangeAspect="1"/>
          </p:cNvPicPr>
          <p:nvPr/>
        </p:nvPicPr>
        <p:blipFill>
          <a:blip r:embed="rId9"/>
          <a:stretch>
            <a:fillRect/>
          </a:stretch>
        </p:blipFill>
        <p:spPr>
          <a:xfrm flipH="1">
            <a:off x="7108872" y="1310209"/>
            <a:ext cx="2175588" cy="5050836"/>
          </a:xfrm>
          <a:prstGeom prst="rect">
            <a:avLst/>
          </a:prstGeom>
          <a:effectLst>
            <a:outerShdw blurRad="50800" dist="101600" dir="2700000" algn="ctr" rotWithShape="0">
              <a:schemeClr val="tx1"/>
            </a:outerShdw>
          </a:effectLst>
        </p:spPr>
      </p:pic>
    </p:spTree>
    <p:extLst>
      <p:ext uri="{BB962C8B-B14F-4D97-AF65-F5344CB8AC3E}">
        <p14:creationId xmlns:p14="http://schemas.microsoft.com/office/powerpoint/2010/main" val="2691032597"/>
      </p:ext>
    </p:extLst>
  </p:cSld>
  <p:clrMapOvr>
    <a:masterClrMapping/>
  </p:clrMapOvr>
  <p:transition>
    <p:circl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CFB839-91E7-493F-AB57-4C8B35512516}"/>
              </a:ext>
            </a:extLst>
          </p:cNvPr>
          <p:cNvPicPr>
            <a:picLocks noChangeAspect="1"/>
          </p:cNvPicPr>
          <p:nvPr/>
        </p:nvPicPr>
        <p:blipFill>
          <a:blip r:embed="rId3"/>
          <a:stretch>
            <a:fillRect/>
          </a:stretch>
        </p:blipFill>
        <p:spPr>
          <a:xfrm>
            <a:off x="6309682" y="3666728"/>
            <a:ext cx="7192636" cy="3191272"/>
          </a:xfrm>
          <a:prstGeom prst="rect">
            <a:avLst/>
          </a:prstGeom>
        </p:spPr>
      </p:pic>
      <p:pic>
        <p:nvPicPr>
          <p:cNvPr id="7" name="Picture 6">
            <a:extLst>
              <a:ext uri="{FF2B5EF4-FFF2-40B4-BE49-F238E27FC236}">
                <a16:creationId xmlns:a16="http://schemas.microsoft.com/office/drawing/2014/main" id="{9B0F701A-3DD6-4615-A490-5D1213C5005C}"/>
              </a:ext>
            </a:extLst>
          </p:cNvPr>
          <p:cNvPicPr>
            <a:picLocks noChangeAspect="1"/>
          </p:cNvPicPr>
          <p:nvPr/>
        </p:nvPicPr>
        <p:blipFill>
          <a:blip r:embed="rId4"/>
          <a:stretch>
            <a:fillRect/>
          </a:stretch>
        </p:blipFill>
        <p:spPr>
          <a:xfrm>
            <a:off x="7924801" y="1057285"/>
            <a:ext cx="4054362" cy="3791805"/>
          </a:xfrm>
          <a:prstGeom prst="rect">
            <a:avLst/>
          </a:prstGeom>
          <a:effectLst>
            <a:glow rad="254000">
              <a:schemeClr val="bg1">
                <a:alpha val="66000"/>
              </a:schemeClr>
            </a:glow>
          </a:effectLst>
        </p:spPr>
      </p:pic>
      <p:graphicFrame>
        <p:nvGraphicFramePr>
          <p:cNvPr id="4" name="Object 3">
            <a:extLst>
              <a:ext uri="{FF2B5EF4-FFF2-40B4-BE49-F238E27FC236}">
                <a16:creationId xmlns:a16="http://schemas.microsoft.com/office/drawing/2014/main" id="{011280E2-70A1-4708-A038-93655D28A705}"/>
              </a:ext>
            </a:extLst>
          </p:cNvPr>
          <p:cNvGraphicFramePr>
            <a:graphicFrameLocks noChangeAspect="1"/>
          </p:cNvGraphicFramePr>
          <p:nvPr/>
        </p:nvGraphicFramePr>
        <p:xfrm>
          <a:off x="6564313" y="857957"/>
          <a:ext cx="5627687" cy="6000044"/>
        </p:xfrm>
        <a:graphic>
          <a:graphicData uri="http://schemas.openxmlformats.org/presentationml/2006/ole">
            <mc:AlternateContent xmlns:mc="http://schemas.openxmlformats.org/markup-compatibility/2006">
              <mc:Choice xmlns:v="urn:schemas-microsoft-com:vml" Requires="v">
                <p:oleObj r:id="rId5" imgW="18272880" imgH="17637840" progId="">
                  <p:embed/>
                </p:oleObj>
              </mc:Choice>
              <mc:Fallback>
                <p:oleObj r:id="rId5" imgW="18272880" imgH="17637840" progId="">
                  <p:embed/>
                  <p:pic>
                    <p:nvPicPr>
                      <p:cNvPr id="4" name="Object 3">
                        <a:extLst>
                          <a:ext uri="{FF2B5EF4-FFF2-40B4-BE49-F238E27FC236}">
                            <a16:creationId xmlns:a16="http://schemas.microsoft.com/office/drawing/2014/main" id="{011280E2-70A1-4708-A038-93655D28A705}"/>
                          </a:ext>
                        </a:extLst>
                      </p:cNvPr>
                      <p:cNvPicPr/>
                      <p:nvPr/>
                    </p:nvPicPr>
                    <p:blipFill>
                      <a:blip r:embed="rId6"/>
                      <a:stretch>
                        <a:fillRect/>
                      </a:stretch>
                    </p:blipFill>
                    <p:spPr>
                      <a:xfrm>
                        <a:off x="6564313" y="857957"/>
                        <a:ext cx="5627687" cy="6000044"/>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Dreamin</a:t>
            </a:r>
            <a:r>
              <a:rPr lang="en-US" dirty="0">
                <a:effectLst>
                  <a:glow rad="127000">
                    <a:srgbClr val="C00000"/>
                  </a:glow>
                  <a:outerShdw blurRad="50800" dist="50800" dir="2700000" algn="ctr" rotWithShape="0">
                    <a:schemeClr val="tx1"/>
                  </a:outerShdw>
                </a:effectLst>
              </a:rPr>
              <a:t>g</a:t>
            </a:r>
            <a:r>
              <a:rPr lang="en-US" dirty="0"/>
              <a:t> of Having </a:t>
            </a:r>
            <a:r>
              <a:rPr lang="en-US" dirty="0">
                <a:solidFill>
                  <a:schemeClr val="bg1">
                    <a:lumMod val="85000"/>
                  </a:schemeClr>
                </a:solidFill>
              </a:rPr>
              <a:t>a King 8:4-8</a:t>
            </a:r>
            <a:endParaRPr lang="en-US" dirty="0"/>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7311130" cy="5050835"/>
          </a:xfrm>
        </p:spPr>
        <p:txBody>
          <a:bodyPr/>
          <a:lstStyle/>
          <a:p>
            <a:r>
              <a:rPr lang="en-US" dirty="0"/>
              <a:t> </a:t>
            </a:r>
            <a:r>
              <a:rPr lang="en-US" baseline="30000" dirty="0"/>
              <a:t>8</a:t>
            </a:r>
            <a:r>
              <a:rPr lang="en-US" dirty="0"/>
              <a:t> According to all the deeds that they have done, from the day I brought them up out of Egypt even to this day, forsaking me and serving other gods, </a:t>
            </a:r>
            <a:r>
              <a:rPr lang="en-US" dirty="0">
                <a:effectLst>
                  <a:glow rad="127000">
                    <a:srgbClr val="C00000"/>
                  </a:glow>
                </a:effectLst>
              </a:rPr>
              <a:t>so </a:t>
            </a:r>
            <a:br>
              <a:rPr lang="en-US" dirty="0">
                <a:effectLst>
                  <a:glow rad="127000">
                    <a:srgbClr val="C00000"/>
                  </a:glow>
                </a:effectLst>
              </a:rPr>
            </a:br>
            <a:r>
              <a:rPr lang="en-US" dirty="0">
                <a:effectLst>
                  <a:glow rad="127000">
                    <a:srgbClr val="C00000"/>
                  </a:glow>
                </a:effectLst>
              </a:rPr>
              <a:t>they are also doing to you.</a:t>
            </a:r>
          </a:p>
          <a:p>
            <a:endParaRPr lang="en-US" dirty="0"/>
          </a:p>
        </p:txBody>
      </p:sp>
      <p:sp>
        <p:nvSpPr>
          <p:cNvPr id="10" name="Freeform: Shape 9">
            <a:extLst>
              <a:ext uri="{FF2B5EF4-FFF2-40B4-BE49-F238E27FC236}">
                <a16:creationId xmlns:a16="http://schemas.microsoft.com/office/drawing/2014/main" id="{3E0BA7F8-D19E-4E7D-BACD-C78568184B85}"/>
              </a:ext>
            </a:extLst>
          </p:cNvPr>
          <p:cNvSpPr/>
          <p:nvPr/>
        </p:nvSpPr>
        <p:spPr>
          <a:xfrm>
            <a:off x="8436077" y="3657600"/>
            <a:ext cx="1998401" cy="2532628"/>
          </a:xfrm>
          <a:custGeom>
            <a:avLst/>
            <a:gdLst>
              <a:gd name="connsiteX0" fmla="*/ 0 w 1998401"/>
              <a:gd name="connsiteY0" fmla="*/ 0 h 2532628"/>
              <a:gd name="connsiteX1" fmla="*/ 442452 w 1998401"/>
              <a:gd name="connsiteY1" fmla="*/ 707923 h 2532628"/>
              <a:gd name="connsiteX2" fmla="*/ 1120878 w 1998401"/>
              <a:gd name="connsiteY2" fmla="*/ 953729 h 2532628"/>
              <a:gd name="connsiteX3" fmla="*/ 1573162 w 1998401"/>
              <a:gd name="connsiteY3" fmla="*/ 1956619 h 2532628"/>
              <a:gd name="connsiteX4" fmla="*/ 1966452 w 1998401"/>
              <a:gd name="connsiteY4" fmla="*/ 2487561 h 2532628"/>
              <a:gd name="connsiteX5" fmla="*/ 1946788 w 1998401"/>
              <a:gd name="connsiteY5" fmla="*/ 2467897 h 253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8401" h="2532628">
                <a:moveTo>
                  <a:pt x="0" y="0"/>
                </a:moveTo>
                <a:cubicBezTo>
                  <a:pt x="127819" y="274484"/>
                  <a:pt x="255639" y="548968"/>
                  <a:pt x="442452" y="707923"/>
                </a:cubicBezTo>
                <a:cubicBezTo>
                  <a:pt x="629265" y="866878"/>
                  <a:pt x="932426" y="745613"/>
                  <a:pt x="1120878" y="953729"/>
                </a:cubicBezTo>
                <a:cubicBezTo>
                  <a:pt x="1309330" y="1161845"/>
                  <a:pt x="1432233" y="1700980"/>
                  <a:pt x="1573162" y="1956619"/>
                </a:cubicBezTo>
                <a:cubicBezTo>
                  <a:pt x="1714091" y="2212258"/>
                  <a:pt x="1904181" y="2402348"/>
                  <a:pt x="1966452" y="2487561"/>
                </a:cubicBezTo>
                <a:cubicBezTo>
                  <a:pt x="2028723" y="2572774"/>
                  <a:pt x="1987755" y="2520335"/>
                  <a:pt x="1946788" y="2467897"/>
                </a:cubicBezTo>
              </a:path>
            </a:pathLst>
          </a:custGeom>
          <a:noFill/>
          <a:ln w="76200">
            <a:solidFill>
              <a:srgbClr val="C00000"/>
            </a:solidFill>
            <a:headEnd type="none" w="med" len="med"/>
            <a:tailEnd type="triangle" w="med" len="med"/>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49510FC0-BF25-4C32-8050-431F63EEEED1}"/>
              </a:ext>
            </a:extLst>
          </p:cNvPr>
          <p:cNvSpPr/>
          <p:nvPr/>
        </p:nvSpPr>
        <p:spPr>
          <a:xfrm>
            <a:off x="10531053" y="4134255"/>
            <a:ext cx="404542" cy="1643975"/>
          </a:xfrm>
          <a:custGeom>
            <a:avLst/>
            <a:gdLst>
              <a:gd name="connsiteX0" fmla="*/ 4002 w 404542"/>
              <a:gd name="connsiteY0" fmla="*/ 1643975 h 1643975"/>
              <a:gd name="connsiteX1" fmla="*/ 52641 w 404542"/>
              <a:gd name="connsiteY1" fmla="*/ 1001949 h 1643975"/>
              <a:gd name="connsiteX2" fmla="*/ 373653 w 404542"/>
              <a:gd name="connsiteY2" fmla="*/ 350196 h 1643975"/>
              <a:gd name="connsiteX3" fmla="*/ 373653 w 404542"/>
              <a:gd name="connsiteY3" fmla="*/ 0 h 1643975"/>
            </a:gdLst>
            <a:ahLst/>
            <a:cxnLst>
              <a:cxn ang="0">
                <a:pos x="connsiteX0" y="connsiteY0"/>
              </a:cxn>
              <a:cxn ang="0">
                <a:pos x="connsiteX1" y="connsiteY1"/>
              </a:cxn>
              <a:cxn ang="0">
                <a:pos x="connsiteX2" y="connsiteY2"/>
              </a:cxn>
              <a:cxn ang="0">
                <a:pos x="connsiteX3" y="connsiteY3"/>
              </a:cxn>
            </a:cxnLst>
            <a:rect l="l" t="t" r="r" b="b"/>
            <a:pathLst>
              <a:path w="404542" h="1643975">
                <a:moveTo>
                  <a:pt x="4002" y="1643975"/>
                </a:moveTo>
                <a:cubicBezTo>
                  <a:pt x="-2483" y="1430777"/>
                  <a:pt x="-8967" y="1217579"/>
                  <a:pt x="52641" y="1001949"/>
                </a:cubicBezTo>
                <a:cubicBezTo>
                  <a:pt x="114249" y="786319"/>
                  <a:pt x="320151" y="517187"/>
                  <a:pt x="373653" y="350196"/>
                </a:cubicBezTo>
                <a:cubicBezTo>
                  <a:pt x="427155" y="183205"/>
                  <a:pt x="400404" y="91602"/>
                  <a:pt x="373653" y="0"/>
                </a:cubicBezTo>
              </a:path>
            </a:pathLst>
          </a:custGeom>
          <a:noFill/>
          <a:ln w="76200">
            <a:solidFill>
              <a:srgbClr val="C00000"/>
            </a:solidFill>
            <a:headEnd type="none" w="med" len="med"/>
            <a:tailEnd type="triangle" w="med" len="med"/>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3C06569-0CF7-4EDE-A6B0-5591905C8633}"/>
              </a:ext>
            </a:extLst>
          </p:cNvPr>
          <p:cNvSpPr/>
          <p:nvPr/>
        </p:nvSpPr>
        <p:spPr>
          <a:xfrm>
            <a:off x="10478672" y="2443163"/>
            <a:ext cx="1430841" cy="1559806"/>
          </a:xfrm>
          <a:custGeom>
            <a:avLst/>
            <a:gdLst>
              <a:gd name="connsiteX0" fmla="*/ 485403 w 1483251"/>
              <a:gd name="connsiteY0" fmla="*/ 1381125 h 1585613"/>
              <a:gd name="connsiteX1" fmla="*/ 1004516 w 1483251"/>
              <a:gd name="connsiteY1" fmla="*/ 1266825 h 1585613"/>
              <a:gd name="connsiteX2" fmla="*/ 833066 w 1483251"/>
              <a:gd name="connsiteY2" fmla="*/ 1033462 h 1585613"/>
              <a:gd name="connsiteX3" fmla="*/ 242516 w 1483251"/>
              <a:gd name="connsiteY3" fmla="*/ 1042987 h 1585613"/>
              <a:gd name="connsiteX4" fmla="*/ 4391 w 1483251"/>
              <a:gd name="connsiteY4" fmla="*/ 1319212 h 1585613"/>
              <a:gd name="connsiteX5" fmla="*/ 423491 w 1483251"/>
              <a:gd name="connsiteY5" fmla="*/ 1576387 h 1585613"/>
              <a:gd name="connsiteX6" fmla="*/ 1109291 w 1483251"/>
              <a:gd name="connsiteY6" fmla="*/ 1495425 h 1585613"/>
              <a:gd name="connsiteX7" fmla="*/ 1428378 w 1483251"/>
              <a:gd name="connsiteY7" fmla="*/ 1181100 h 1585613"/>
              <a:gd name="connsiteX8" fmla="*/ 1476003 w 1483251"/>
              <a:gd name="connsiteY8" fmla="*/ 423862 h 1585613"/>
              <a:gd name="connsiteX9" fmla="*/ 1347416 w 1483251"/>
              <a:gd name="connsiteY9" fmla="*/ 0 h 1585613"/>
              <a:gd name="connsiteX0" fmla="*/ 499691 w 1483251"/>
              <a:gd name="connsiteY0" fmla="*/ 1285875 h 1585613"/>
              <a:gd name="connsiteX1" fmla="*/ 1004516 w 1483251"/>
              <a:gd name="connsiteY1" fmla="*/ 1266825 h 1585613"/>
              <a:gd name="connsiteX2" fmla="*/ 833066 w 1483251"/>
              <a:gd name="connsiteY2" fmla="*/ 1033462 h 1585613"/>
              <a:gd name="connsiteX3" fmla="*/ 242516 w 1483251"/>
              <a:gd name="connsiteY3" fmla="*/ 1042987 h 1585613"/>
              <a:gd name="connsiteX4" fmla="*/ 4391 w 1483251"/>
              <a:gd name="connsiteY4" fmla="*/ 1319212 h 1585613"/>
              <a:gd name="connsiteX5" fmla="*/ 423491 w 1483251"/>
              <a:gd name="connsiteY5" fmla="*/ 1576387 h 1585613"/>
              <a:gd name="connsiteX6" fmla="*/ 1109291 w 1483251"/>
              <a:gd name="connsiteY6" fmla="*/ 1495425 h 1585613"/>
              <a:gd name="connsiteX7" fmla="*/ 1428378 w 1483251"/>
              <a:gd name="connsiteY7" fmla="*/ 1181100 h 1585613"/>
              <a:gd name="connsiteX8" fmla="*/ 1476003 w 1483251"/>
              <a:gd name="connsiteY8" fmla="*/ 423862 h 1585613"/>
              <a:gd name="connsiteX9" fmla="*/ 1347416 w 1483251"/>
              <a:gd name="connsiteY9" fmla="*/ 0 h 1585613"/>
              <a:gd name="connsiteX0" fmla="*/ 499691 w 1483251"/>
              <a:gd name="connsiteY0" fmla="*/ 1285875 h 1585613"/>
              <a:gd name="connsiteX1" fmla="*/ 1004516 w 1483251"/>
              <a:gd name="connsiteY1" fmla="*/ 1266825 h 1585613"/>
              <a:gd name="connsiteX2" fmla="*/ 833066 w 1483251"/>
              <a:gd name="connsiteY2" fmla="*/ 1033462 h 1585613"/>
              <a:gd name="connsiteX3" fmla="*/ 242516 w 1483251"/>
              <a:gd name="connsiteY3" fmla="*/ 1042987 h 1585613"/>
              <a:gd name="connsiteX4" fmla="*/ 4391 w 1483251"/>
              <a:gd name="connsiteY4" fmla="*/ 1319212 h 1585613"/>
              <a:gd name="connsiteX5" fmla="*/ 423491 w 1483251"/>
              <a:gd name="connsiteY5" fmla="*/ 1576387 h 1585613"/>
              <a:gd name="connsiteX6" fmla="*/ 1109291 w 1483251"/>
              <a:gd name="connsiteY6" fmla="*/ 1495425 h 1585613"/>
              <a:gd name="connsiteX7" fmla="*/ 1428378 w 1483251"/>
              <a:gd name="connsiteY7" fmla="*/ 1181100 h 1585613"/>
              <a:gd name="connsiteX8" fmla="*/ 1476003 w 1483251"/>
              <a:gd name="connsiteY8" fmla="*/ 423862 h 1585613"/>
              <a:gd name="connsiteX9" fmla="*/ 1347416 w 1483251"/>
              <a:gd name="connsiteY9" fmla="*/ 0 h 1585613"/>
              <a:gd name="connsiteX0" fmla="*/ 499273 w 1482833"/>
              <a:gd name="connsiteY0" fmla="*/ 1285875 h 1585613"/>
              <a:gd name="connsiteX1" fmla="*/ 1004098 w 1482833"/>
              <a:gd name="connsiteY1" fmla="*/ 1266825 h 1585613"/>
              <a:gd name="connsiteX2" fmla="*/ 727873 w 1482833"/>
              <a:gd name="connsiteY2" fmla="*/ 1004887 h 1585613"/>
              <a:gd name="connsiteX3" fmla="*/ 242098 w 1482833"/>
              <a:gd name="connsiteY3" fmla="*/ 1042987 h 1585613"/>
              <a:gd name="connsiteX4" fmla="*/ 3973 w 1482833"/>
              <a:gd name="connsiteY4" fmla="*/ 1319212 h 1585613"/>
              <a:gd name="connsiteX5" fmla="*/ 423073 w 1482833"/>
              <a:gd name="connsiteY5" fmla="*/ 1576387 h 1585613"/>
              <a:gd name="connsiteX6" fmla="*/ 1108873 w 1482833"/>
              <a:gd name="connsiteY6" fmla="*/ 1495425 h 1585613"/>
              <a:gd name="connsiteX7" fmla="*/ 1427960 w 1482833"/>
              <a:gd name="connsiteY7" fmla="*/ 1181100 h 1585613"/>
              <a:gd name="connsiteX8" fmla="*/ 1475585 w 1482833"/>
              <a:gd name="connsiteY8" fmla="*/ 423862 h 1585613"/>
              <a:gd name="connsiteX9" fmla="*/ 1346998 w 1482833"/>
              <a:gd name="connsiteY9" fmla="*/ 0 h 1585613"/>
              <a:gd name="connsiteX0" fmla="*/ 499273 w 1482833"/>
              <a:gd name="connsiteY0" fmla="*/ 1285875 h 1585613"/>
              <a:gd name="connsiteX1" fmla="*/ 1004098 w 1482833"/>
              <a:gd name="connsiteY1" fmla="*/ 1285875 h 1585613"/>
              <a:gd name="connsiteX2" fmla="*/ 727873 w 1482833"/>
              <a:gd name="connsiteY2" fmla="*/ 1004887 h 1585613"/>
              <a:gd name="connsiteX3" fmla="*/ 242098 w 1482833"/>
              <a:gd name="connsiteY3" fmla="*/ 1042987 h 1585613"/>
              <a:gd name="connsiteX4" fmla="*/ 3973 w 1482833"/>
              <a:gd name="connsiteY4" fmla="*/ 1319212 h 1585613"/>
              <a:gd name="connsiteX5" fmla="*/ 423073 w 1482833"/>
              <a:gd name="connsiteY5" fmla="*/ 1576387 h 1585613"/>
              <a:gd name="connsiteX6" fmla="*/ 1108873 w 1482833"/>
              <a:gd name="connsiteY6" fmla="*/ 1495425 h 1585613"/>
              <a:gd name="connsiteX7" fmla="*/ 1427960 w 1482833"/>
              <a:gd name="connsiteY7" fmla="*/ 1181100 h 1585613"/>
              <a:gd name="connsiteX8" fmla="*/ 1475585 w 1482833"/>
              <a:gd name="connsiteY8" fmla="*/ 423862 h 1585613"/>
              <a:gd name="connsiteX9" fmla="*/ 1346998 w 1482833"/>
              <a:gd name="connsiteY9" fmla="*/ 0 h 1585613"/>
              <a:gd name="connsiteX0" fmla="*/ 499273 w 1482833"/>
              <a:gd name="connsiteY0" fmla="*/ 1285875 h 1585613"/>
              <a:gd name="connsiteX1" fmla="*/ 1004098 w 1482833"/>
              <a:gd name="connsiteY1" fmla="*/ 1285875 h 1585613"/>
              <a:gd name="connsiteX2" fmla="*/ 727873 w 1482833"/>
              <a:gd name="connsiteY2" fmla="*/ 1004887 h 1585613"/>
              <a:gd name="connsiteX3" fmla="*/ 242098 w 1482833"/>
              <a:gd name="connsiteY3" fmla="*/ 1042987 h 1585613"/>
              <a:gd name="connsiteX4" fmla="*/ 3973 w 1482833"/>
              <a:gd name="connsiteY4" fmla="*/ 1319212 h 1585613"/>
              <a:gd name="connsiteX5" fmla="*/ 423073 w 1482833"/>
              <a:gd name="connsiteY5" fmla="*/ 1576387 h 1585613"/>
              <a:gd name="connsiteX6" fmla="*/ 1108873 w 1482833"/>
              <a:gd name="connsiteY6" fmla="*/ 1495425 h 1585613"/>
              <a:gd name="connsiteX7" fmla="*/ 1427960 w 1482833"/>
              <a:gd name="connsiteY7" fmla="*/ 1181100 h 1585613"/>
              <a:gd name="connsiteX8" fmla="*/ 1475585 w 1482833"/>
              <a:gd name="connsiteY8" fmla="*/ 423862 h 1585613"/>
              <a:gd name="connsiteX9" fmla="*/ 1346998 w 1482833"/>
              <a:gd name="connsiteY9" fmla="*/ 0 h 1585613"/>
              <a:gd name="connsiteX0" fmla="*/ 499273 w 1482833"/>
              <a:gd name="connsiteY0" fmla="*/ 1285875 h 1585613"/>
              <a:gd name="connsiteX1" fmla="*/ 1004098 w 1482833"/>
              <a:gd name="connsiteY1" fmla="*/ 1285875 h 1585613"/>
              <a:gd name="connsiteX2" fmla="*/ 727873 w 1482833"/>
              <a:gd name="connsiteY2" fmla="*/ 1004887 h 1585613"/>
              <a:gd name="connsiteX3" fmla="*/ 242098 w 1482833"/>
              <a:gd name="connsiteY3" fmla="*/ 1042987 h 1585613"/>
              <a:gd name="connsiteX4" fmla="*/ 3973 w 1482833"/>
              <a:gd name="connsiteY4" fmla="*/ 1319212 h 1585613"/>
              <a:gd name="connsiteX5" fmla="*/ 423073 w 1482833"/>
              <a:gd name="connsiteY5" fmla="*/ 1576387 h 1585613"/>
              <a:gd name="connsiteX6" fmla="*/ 1108873 w 1482833"/>
              <a:gd name="connsiteY6" fmla="*/ 1495425 h 1585613"/>
              <a:gd name="connsiteX7" fmla="*/ 1427960 w 1482833"/>
              <a:gd name="connsiteY7" fmla="*/ 1181100 h 1585613"/>
              <a:gd name="connsiteX8" fmla="*/ 1475585 w 1482833"/>
              <a:gd name="connsiteY8" fmla="*/ 423862 h 1585613"/>
              <a:gd name="connsiteX9" fmla="*/ 1346998 w 1482833"/>
              <a:gd name="connsiteY9" fmla="*/ 0 h 1585613"/>
              <a:gd name="connsiteX0" fmla="*/ 499273 w 1482833"/>
              <a:gd name="connsiteY0" fmla="*/ 1285875 h 1585613"/>
              <a:gd name="connsiteX1" fmla="*/ 1004098 w 1482833"/>
              <a:gd name="connsiteY1" fmla="*/ 1285875 h 1585613"/>
              <a:gd name="connsiteX2" fmla="*/ 727873 w 1482833"/>
              <a:gd name="connsiteY2" fmla="*/ 1004887 h 1585613"/>
              <a:gd name="connsiteX3" fmla="*/ 242098 w 1482833"/>
              <a:gd name="connsiteY3" fmla="*/ 1042987 h 1585613"/>
              <a:gd name="connsiteX4" fmla="*/ 3973 w 1482833"/>
              <a:gd name="connsiteY4" fmla="*/ 1319212 h 1585613"/>
              <a:gd name="connsiteX5" fmla="*/ 423073 w 1482833"/>
              <a:gd name="connsiteY5" fmla="*/ 1576387 h 1585613"/>
              <a:gd name="connsiteX6" fmla="*/ 1108873 w 1482833"/>
              <a:gd name="connsiteY6" fmla="*/ 1495425 h 1585613"/>
              <a:gd name="connsiteX7" fmla="*/ 1427960 w 1482833"/>
              <a:gd name="connsiteY7" fmla="*/ 1181100 h 1585613"/>
              <a:gd name="connsiteX8" fmla="*/ 1475585 w 1482833"/>
              <a:gd name="connsiteY8" fmla="*/ 423862 h 1585613"/>
              <a:gd name="connsiteX9" fmla="*/ 1346998 w 1482833"/>
              <a:gd name="connsiteY9" fmla="*/ 0 h 1585613"/>
              <a:gd name="connsiteX0" fmla="*/ 499273 w 1482833"/>
              <a:gd name="connsiteY0" fmla="*/ 1285875 h 1585613"/>
              <a:gd name="connsiteX1" fmla="*/ 1004098 w 1482833"/>
              <a:gd name="connsiteY1" fmla="*/ 1285875 h 1585613"/>
              <a:gd name="connsiteX2" fmla="*/ 727873 w 1482833"/>
              <a:gd name="connsiteY2" fmla="*/ 1004887 h 1585613"/>
              <a:gd name="connsiteX3" fmla="*/ 242098 w 1482833"/>
              <a:gd name="connsiteY3" fmla="*/ 1042987 h 1585613"/>
              <a:gd name="connsiteX4" fmla="*/ 3973 w 1482833"/>
              <a:gd name="connsiteY4" fmla="*/ 1319212 h 1585613"/>
              <a:gd name="connsiteX5" fmla="*/ 423073 w 1482833"/>
              <a:gd name="connsiteY5" fmla="*/ 1576387 h 1585613"/>
              <a:gd name="connsiteX6" fmla="*/ 1108873 w 1482833"/>
              <a:gd name="connsiteY6" fmla="*/ 1495425 h 1585613"/>
              <a:gd name="connsiteX7" fmla="*/ 1427960 w 1482833"/>
              <a:gd name="connsiteY7" fmla="*/ 1181100 h 1585613"/>
              <a:gd name="connsiteX8" fmla="*/ 1475585 w 1482833"/>
              <a:gd name="connsiteY8" fmla="*/ 423862 h 1585613"/>
              <a:gd name="connsiteX9" fmla="*/ 1346998 w 1482833"/>
              <a:gd name="connsiteY9" fmla="*/ 0 h 1585613"/>
              <a:gd name="connsiteX0" fmla="*/ 499273 w 1488373"/>
              <a:gd name="connsiteY0" fmla="*/ 1285875 h 1587747"/>
              <a:gd name="connsiteX1" fmla="*/ 1004098 w 1488373"/>
              <a:gd name="connsiteY1" fmla="*/ 1285875 h 1587747"/>
              <a:gd name="connsiteX2" fmla="*/ 727873 w 1488373"/>
              <a:gd name="connsiteY2" fmla="*/ 1004887 h 1587747"/>
              <a:gd name="connsiteX3" fmla="*/ 242098 w 1488373"/>
              <a:gd name="connsiteY3" fmla="*/ 1042987 h 1587747"/>
              <a:gd name="connsiteX4" fmla="*/ 3973 w 1488373"/>
              <a:gd name="connsiteY4" fmla="*/ 1319212 h 1587747"/>
              <a:gd name="connsiteX5" fmla="*/ 423073 w 1488373"/>
              <a:gd name="connsiteY5" fmla="*/ 1576387 h 1587747"/>
              <a:gd name="connsiteX6" fmla="*/ 1108873 w 1488373"/>
              <a:gd name="connsiteY6" fmla="*/ 1495425 h 1587747"/>
              <a:gd name="connsiteX7" fmla="*/ 1442247 w 1488373"/>
              <a:gd name="connsiteY7" fmla="*/ 1081088 h 1587747"/>
              <a:gd name="connsiteX8" fmla="*/ 1475585 w 1488373"/>
              <a:gd name="connsiteY8" fmla="*/ 423862 h 1587747"/>
              <a:gd name="connsiteX9" fmla="*/ 1346998 w 1488373"/>
              <a:gd name="connsiteY9" fmla="*/ 0 h 1587747"/>
              <a:gd name="connsiteX0" fmla="*/ 499273 w 1488373"/>
              <a:gd name="connsiteY0" fmla="*/ 1285875 h 1608468"/>
              <a:gd name="connsiteX1" fmla="*/ 1004098 w 1488373"/>
              <a:gd name="connsiteY1" fmla="*/ 1285875 h 1608468"/>
              <a:gd name="connsiteX2" fmla="*/ 727873 w 1488373"/>
              <a:gd name="connsiteY2" fmla="*/ 1004887 h 1608468"/>
              <a:gd name="connsiteX3" fmla="*/ 242098 w 1488373"/>
              <a:gd name="connsiteY3" fmla="*/ 1042987 h 1608468"/>
              <a:gd name="connsiteX4" fmla="*/ 3973 w 1488373"/>
              <a:gd name="connsiteY4" fmla="*/ 1319212 h 1608468"/>
              <a:gd name="connsiteX5" fmla="*/ 423073 w 1488373"/>
              <a:gd name="connsiteY5" fmla="*/ 1576387 h 1608468"/>
              <a:gd name="connsiteX6" fmla="*/ 1108873 w 1488373"/>
              <a:gd name="connsiteY6" fmla="*/ 1495425 h 1608468"/>
              <a:gd name="connsiteX7" fmla="*/ 1442247 w 1488373"/>
              <a:gd name="connsiteY7" fmla="*/ 1081088 h 1608468"/>
              <a:gd name="connsiteX8" fmla="*/ 1475585 w 1488373"/>
              <a:gd name="connsiteY8" fmla="*/ 423862 h 1608468"/>
              <a:gd name="connsiteX9" fmla="*/ 1346998 w 1488373"/>
              <a:gd name="connsiteY9" fmla="*/ 0 h 1608468"/>
              <a:gd name="connsiteX0" fmla="*/ 480223 w 1488373"/>
              <a:gd name="connsiteY0" fmla="*/ 1357312 h 1608468"/>
              <a:gd name="connsiteX1" fmla="*/ 1004098 w 1488373"/>
              <a:gd name="connsiteY1" fmla="*/ 1285875 h 1608468"/>
              <a:gd name="connsiteX2" fmla="*/ 727873 w 1488373"/>
              <a:gd name="connsiteY2" fmla="*/ 1004887 h 1608468"/>
              <a:gd name="connsiteX3" fmla="*/ 242098 w 1488373"/>
              <a:gd name="connsiteY3" fmla="*/ 1042987 h 1608468"/>
              <a:gd name="connsiteX4" fmla="*/ 3973 w 1488373"/>
              <a:gd name="connsiteY4" fmla="*/ 1319212 h 1608468"/>
              <a:gd name="connsiteX5" fmla="*/ 423073 w 1488373"/>
              <a:gd name="connsiteY5" fmla="*/ 1576387 h 1608468"/>
              <a:gd name="connsiteX6" fmla="*/ 1108873 w 1488373"/>
              <a:gd name="connsiteY6" fmla="*/ 1495425 h 1608468"/>
              <a:gd name="connsiteX7" fmla="*/ 1442247 w 1488373"/>
              <a:gd name="connsiteY7" fmla="*/ 1081088 h 1608468"/>
              <a:gd name="connsiteX8" fmla="*/ 1475585 w 1488373"/>
              <a:gd name="connsiteY8" fmla="*/ 423862 h 1608468"/>
              <a:gd name="connsiteX9" fmla="*/ 1346998 w 1488373"/>
              <a:gd name="connsiteY9" fmla="*/ 0 h 1608468"/>
              <a:gd name="connsiteX0" fmla="*/ 480223 w 1488373"/>
              <a:gd name="connsiteY0" fmla="*/ 1357312 h 1608468"/>
              <a:gd name="connsiteX1" fmla="*/ 1004098 w 1488373"/>
              <a:gd name="connsiteY1" fmla="*/ 1285875 h 1608468"/>
              <a:gd name="connsiteX2" fmla="*/ 727873 w 1488373"/>
              <a:gd name="connsiteY2" fmla="*/ 1004887 h 1608468"/>
              <a:gd name="connsiteX3" fmla="*/ 242098 w 1488373"/>
              <a:gd name="connsiteY3" fmla="*/ 1042987 h 1608468"/>
              <a:gd name="connsiteX4" fmla="*/ 3973 w 1488373"/>
              <a:gd name="connsiteY4" fmla="*/ 1319212 h 1608468"/>
              <a:gd name="connsiteX5" fmla="*/ 423073 w 1488373"/>
              <a:gd name="connsiteY5" fmla="*/ 1576387 h 1608468"/>
              <a:gd name="connsiteX6" fmla="*/ 1108873 w 1488373"/>
              <a:gd name="connsiteY6" fmla="*/ 1495425 h 1608468"/>
              <a:gd name="connsiteX7" fmla="*/ 1442247 w 1488373"/>
              <a:gd name="connsiteY7" fmla="*/ 1081088 h 1608468"/>
              <a:gd name="connsiteX8" fmla="*/ 1475585 w 1488373"/>
              <a:gd name="connsiteY8" fmla="*/ 423862 h 1608468"/>
              <a:gd name="connsiteX9" fmla="*/ 1346998 w 1488373"/>
              <a:gd name="connsiteY9" fmla="*/ 0 h 1608468"/>
              <a:gd name="connsiteX0" fmla="*/ 480223 w 1488373"/>
              <a:gd name="connsiteY0" fmla="*/ 1357312 h 1608468"/>
              <a:gd name="connsiteX1" fmla="*/ 1004098 w 1488373"/>
              <a:gd name="connsiteY1" fmla="*/ 1285875 h 1608468"/>
              <a:gd name="connsiteX2" fmla="*/ 727873 w 1488373"/>
              <a:gd name="connsiteY2" fmla="*/ 1004887 h 1608468"/>
              <a:gd name="connsiteX3" fmla="*/ 242098 w 1488373"/>
              <a:gd name="connsiteY3" fmla="*/ 1042987 h 1608468"/>
              <a:gd name="connsiteX4" fmla="*/ 3973 w 1488373"/>
              <a:gd name="connsiteY4" fmla="*/ 1319212 h 1608468"/>
              <a:gd name="connsiteX5" fmla="*/ 423073 w 1488373"/>
              <a:gd name="connsiteY5" fmla="*/ 1576387 h 1608468"/>
              <a:gd name="connsiteX6" fmla="*/ 1108873 w 1488373"/>
              <a:gd name="connsiteY6" fmla="*/ 1495425 h 1608468"/>
              <a:gd name="connsiteX7" fmla="*/ 1442247 w 1488373"/>
              <a:gd name="connsiteY7" fmla="*/ 1081088 h 1608468"/>
              <a:gd name="connsiteX8" fmla="*/ 1475585 w 1488373"/>
              <a:gd name="connsiteY8" fmla="*/ 423862 h 1608468"/>
              <a:gd name="connsiteX9" fmla="*/ 1346998 w 1488373"/>
              <a:gd name="connsiteY9" fmla="*/ 0 h 1608468"/>
              <a:gd name="connsiteX0" fmla="*/ 480223 w 1488373"/>
              <a:gd name="connsiteY0" fmla="*/ 1357312 h 1608468"/>
              <a:gd name="connsiteX1" fmla="*/ 1027910 w 1488373"/>
              <a:gd name="connsiteY1" fmla="*/ 1219200 h 1608468"/>
              <a:gd name="connsiteX2" fmla="*/ 727873 w 1488373"/>
              <a:gd name="connsiteY2" fmla="*/ 1004887 h 1608468"/>
              <a:gd name="connsiteX3" fmla="*/ 242098 w 1488373"/>
              <a:gd name="connsiteY3" fmla="*/ 1042987 h 1608468"/>
              <a:gd name="connsiteX4" fmla="*/ 3973 w 1488373"/>
              <a:gd name="connsiteY4" fmla="*/ 1319212 h 1608468"/>
              <a:gd name="connsiteX5" fmla="*/ 423073 w 1488373"/>
              <a:gd name="connsiteY5" fmla="*/ 1576387 h 1608468"/>
              <a:gd name="connsiteX6" fmla="*/ 1108873 w 1488373"/>
              <a:gd name="connsiteY6" fmla="*/ 1495425 h 1608468"/>
              <a:gd name="connsiteX7" fmla="*/ 1442247 w 1488373"/>
              <a:gd name="connsiteY7" fmla="*/ 1081088 h 1608468"/>
              <a:gd name="connsiteX8" fmla="*/ 1475585 w 1488373"/>
              <a:gd name="connsiteY8" fmla="*/ 423862 h 1608468"/>
              <a:gd name="connsiteX9" fmla="*/ 1346998 w 1488373"/>
              <a:gd name="connsiteY9" fmla="*/ 0 h 1608468"/>
              <a:gd name="connsiteX0" fmla="*/ 480223 w 1488373"/>
              <a:gd name="connsiteY0" fmla="*/ 1357312 h 1608468"/>
              <a:gd name="connsiteX1" fmla="*/ 1027910 w 1488373"/>
              <a:gd name="connsiteY1" fmla="*/ 1219200 h 1608468"/>
              <a:gd name="connsiteX2" fmla="*/ 727873 w 1488373"/>
              <a:gd name="connsiteY2" fmla="*/ 1004887 h 1608468"/>
              <a:gd name="connsiteX3" fmla="*/ 242098 w 1488373"/>
              <a:gd name="connsiteY3" fmla="*/ 1042987 h 1608468"/>
              <a:gd name="connsiteX4" fmla="*/ 3973 w 1488373"/>
              <a:gd name="connsiteY4" fmla="*/ 1319212 h 1608468"/>
              <a:gd name="connsiteX5" fmla="*/ 423073 w 1488373"/>
              <a:gd name="connsiteY5" fmla="*/ 1576387 h 1608468"/>
              <a:gd name="connsiteX6" fmla="*/ 1108873 w 1488373"/>
              <a:gd name="connsiteY6" fmla="*/ 1495425 h 1608468"/>
              <a:gd name="connsiteX7" fmla="*/ 1442247 w 1488373"/>
              <a:gd name="connsiteY7" fmla="*/ 1081088 h 1608468"/>
              <a:gd name="connsiteX8" fmla="*/ 1475585 w 1488373"/>
              <a:gd name="connsiteY8" fmla="*/ 423862 h 1608468"/>
              <a:gd name="connsiteX9" fmla="*/ 1346998 w 1488373"/>
              <a:gd name="connsiteY9" fmla="*/ 0 h 1608468"/>
              <a:gd name="connsiteX0" fmla="*/ 503630 w 1511780"/>
              <a:gd name="connsiteY0" fmla="*/ 1357312 h 1589784"/>
              <a:gd name="connsiteX1" fmla="*/ 1051317 w 1511780"/>
              <a:gd name="connsiteY1" fmla="*/ 1219200 h 1589784"/>
              <a:gd name="connsiteX2" fmla="*/ 751280 w 1511780"/>
              <a:gd name="connsiteY2" fmla="*/ 1004887 h 1589784"/>
              <a:gd name="connsiteX3" fmla="*/ 265505 w 1511780"/>
              <a:gd name="connsiteY3" fmla="*/ 1042987 h 1589784"/>
              <a:gd name="connsiteX4" fmla="*/ 3567 w 1511780"/>
              <a:gd name="connsiteY4" fmla="*/ 1290637 h 1589784"/>
              <a:gd name="connsiteX5" fmla="*/ 446480 w 1511780"/>
              <a:gd name="connsiteY5" fmla="*/ 1576387 h 1589784"/>
              <a:gd name="connsiteX6" fmla="*/ 1132280 w 1511780"/>
              <a:gd name="connsiteY6" fmla="*/ 1495425 h 1589784"/>
              <a:gd name="connsiteX7" fmla="*/ 1465654 w 1511780"/>
              <a:gd name="connsiteY7" fmla="*/ 1081088 h 1589784"/>
              <a:gd name="connsiteX8" fmla="*/ 1498992 w 1511780"/>
              <a:gd name="connsiteY8" fmla="*/ 423862 h 1589784"/>
              <a:gd name="connsiteX9" fmla="*/ 1370405 w 1511780"/>
              <a:gd name="connsiteY9" fmla="*/ 0 h 1589784"/>
              <a:gd name="connsiteX0" fmla="*/ 501203 w 1509353"/>
              <a:gd name="connsiteY0" fmla="*/ 1357312 h 1589784"/>
              <a:gd name="connsiteX1" fmla="*/ 1048890 w 1509353"/>
              <a:gd name="connsiteY1" fmla="*/ 1219200 h 1589784"/>
              <a:gd name="connsiteX2" fmla="*/ 748853 w 1509353"/>
              <a:gd name="connsiteY2" fmla="*/ 1004887 h 1589784"/>
              <a:gd name="connsiteX3" fmla="*/ 263078 w 1509353"/>
              <a:gd name="connsiteY3" fmla="*/ 1042987 h 1589784"/>
              <a:gd name="connsiteX4" fmla="*/ 1140 w 1509353"/>
              <a:gd name="connsiteY4" fmla="*/ 1290637 h 1589784"/>
              <a:gd name="connsiteX5" fmla="*/ 444053 w 1509353"/>
              <a:gd name="connsiteY5" fmla="*/ 1576387 h 1589784"/>
              <a:gd name="connsiteX6" fmla="*/ 1129853 w 1509353"/>
              <a:gd name="connsiteY6" fmla="*/ 1495425 h 1589784"/>
              <a:gd name="connsiteX7" fmla="*/ 1463227 w 1509353"/>
              <a:gd name="connsiteY7" fmla="*/ 1081088 h 1589784"/>
              <a:gd name="connsiteX8" fmla="*/ 1496565 w 1509353"/>
              <a:gd name="connsiteY8" fmla="*/ 423862 h 1589784"/>
              <a:gd name="connsiteX9" fmla="*/ 1367978 w 1509353"/>
              <a:gd name="connsiteY9" fmla="*/ 0 h 1589784"/>
              <a:gd name="connsiteX0" fmla="*/ 502540 w 1510690"/>
              <a:gd name="connsiteY0" fmla="*/ 1357312 h 1589784"/>
              <a:gd name="connsiteX1" fmla="*/ 1050227 w 1510690"/>
              <a:gd name="connsiteY1" fmla="*/ 1219200 h 1589784"/>
              <a:gd name="connsiteX2" fmla="*/ 750190 w 1510690"/>
              <a:gd name="connsiteY2" fmla="*/ 1004887 h 1589784"/>
              <a:gd name="connsiteX3" fmla="*/ 288227 w 1510690"/>
              <a:gd name="connsiteY3" fmla="*/ 1076324 h 1589784"/>
              <a:gd name="connsiteX4" fmla="*/ 2477 w 1510690"/>
              <a:gd name="connsiteY4" fmla="*/ 1290637 h 1589784"/>
              <a:gd name="connsiteX5" fmla="*/ 445390 w 1510690"/>
              <a:gd name="connsiteY5" fmla="*/ 1576387 h 1589784"/>
              <a:gd name="connsiteX6" fmla="*/ 1131190 w 1510690"/>
              <a:gd name="connsiteY6" fmla="*/ 1495425 h 1589784"/>
              <a:gd name="connsiteX7" fmla="*/ 1464564 w 1510690"/>
              <a:gd name="connsiteY7" fmla="*/ 1081088 h 1589784"/>
              <a:gd name="connsiteX8" fmla="*/ 1497902 w 1510690"/>
              <a:gd name="connsiteY8" fmla="*/ 423862 h 1589784"/>
              <a:gd name="connsiteX9" fmla="*/ 1369315 w 1510690"/>
              <a:gd name="connsiteY9" fmla="*/ 0 h 1589784"/>
              <a:gd name="connsiteX0" fmla="*/ 502523 w 1510673"/>
              <a:gd name="connsiteY0" fmla="*/ 1357312 h 1589784"/>
              <a:gd name="connsiteX1" fmla="*/ 1050210 w 1510673"/>
              <a:gd name="connsiteY1" fmla="*/ 1219200 h 1589784"/>
              <a:gd name="connsiteX2" fmla="*/ 740648 w 1510673"/>
              <a:gd name="connsiteY2" fmla="*/ 1062037 h 1589784"/>
              <a:gd name="connsiteX3" fmla="*/ 288210 w 1510673"/>
              <a:gd name="connsiteY3" fmla="*/ 1076324 h 1589784"/>
              <a:gd name="connsiteX4" fmla="*/ 2460 w 1510673"/>
              <a:gd name="connsiteY4" fmla="*/ 1290637 h 1589784"/>
              <a:gd name="connsiteX5" fmla="*/ 445373 w 1510673"/>
              <a:gd name="connsiteY5" fmla="*/ 1576387 h 1589784"/>
              <a:gd name="connsiteX6" fmla="*/ 1131173 w 1510673"/>
              <a:gd name="connsiteY6" fmla="*/ 1495425 h 1589784"/>
              <a:gd name="connsiteX7" fmla="*/ 1464547 w 1510673"/>
              <a:gd name="connsiteY7" fmla="*/ 1081088 h 1589784"/>
              <a:gd name="connsiteX8" fmla="*/ 1497885 w 1510673"/>
              <a:gd name="connsiteY8" fmla="*/ 423862 h 1589784"/>
              <a:gd name="connsiteX9" fmla="*/ 1369298 w 1510673"/>
              <a:gd name="connsiteY9" fmla="*/ 0 h 1589784"/>
              <a:gd name="connsiteX0" fmla="*/ 502523 w 1510673"/>
              <a:gd name="connsiteY0" fmla="*/ 1357312 h 1589784"/>
              <a:gd name="connsiteX1" fmla="*/ 1050210 w 1510673"/>
              <a:gd name="connsiteY1" fmla="*/ 1219200 h 1589784"/>
              <a:gd name="connsiteX2" fmla="*/ 740648 w 1510673"/>
              <a:gd name="connsiteY2" fmla="*/ 1062037 h 1589784"/>
              <a:gd name="connsiteX3" fmla="*/ 288210 w 1510673"/>
              <a:gd name="connsiteY3" fmla="*/ 1076324 h 1589784"/>
              <a:gd name="connsiteX4" fmla="*/ 2460 w 1510673"/>
              <a:gd name="connsiteY4" fmla="*/ 1290637 h 1589784"/>
              <a:gd name="connsiteX5" fmla="*/ 445373 w 1510673"/>
              <a:gd name="connsiteY5" fmla="*/ 1576387 h 1589784"/>
              <a:gd name="connsiteX6" fmla="*/ 1131173 w 1510673"/>
              <a:gd name="connsiteY6" fmla="*/ 1495425 h 1589784"/>
              <a:gd name="connsiteX7" fmla="*/ 1464547 w 1510673"/>
              <a:gd name="connsiteY7" fmla="*/ 1081088 h 1589784"/>
              <a:gd name="connsiteX8" fmla="*/ 1497885 w 1510673"/>
              <a:gd name="connsiteY8" fmla="*/ 423862 h 1589784"/>
              <a:gd name="connsiteX9" fmla="*/ 1369298 w 1510673"/>
              <a:gd name="connsiteY9" fmla="*/ 0 h 1589784"/>
              <a:gd name="connsiteX0" fmla="*/ 502523 w 1510673"/>
              <a:gd name="connsiteY0" fmla="*/ 1357312 h 1589784"/>
              <a:gd name="connsiteX1" fmla="*/ 1007347 w 1510673"/>
              <a:gd name="connsiteY1" fmla="*/ 1247775 h 1589784"/>
              <a:gd name="connsiteX2" fmla="*/ 740648 w 1510673"/>
              <a:gd name="connsiteY2" fmla="*/ 1062037 h 1589784"/>
              <a:gd name="connsiteX3" fmla="*/ 288210 w 1510673"/>
              <a:gd name="connsiteY3" fmla="*/ 1076324 h 1589784"/>
              <a:gd name="connsiteX4" fmla="*/ 2460 w 1510673"/>
              <a:gd name="connsiteY4" fmla="*/ 1290637 h 1589784"/>
              <a:gd name="connsiteX5" fmla="*/ 445373 w 1510673"/>
              <a:gd name="connsiteY5" fmla="*/ 1576387 h 1589784"/>
              <a:gd name="connsiteX6" fmla="*/ 1131173 w 1510673"/>
              <a:gd name="connsiteY6" fmla="*/ 1495425 h 1589784"/>
              <a:gd name="connsiteX7" fmla="*/ 1464547 w 1510673"/>
              <a:gd name="connsiteY7" fmla="*/ 1081088 h 1589784"/>
              <a:gd name="connsiteX8" fmla="*/ 1497885 w 1510673"/>
              <a:gd name="connsiteY8" fmla="*/ 423862 h 1589784"/>
              <a:gd name="connsiteX9" fmla="*/ 1369298 w 1510673"/>
              <a:gd name="connsiteY9" fmla="*/ 0 h 1589784"/>
              <a:gd name="connsiteX0" fmla="*/ 446086 w 1454236"/>
              <a:gd name="connsiteY0" fmla="*/ 1357312 h 1588764"/>
              <a:gd name="connsiteX1" fmla="*/ 950910 w 1454236"/>
              <a:gd name="connsiteY1" fmla="*/ 1247775 h 1588764"/>
              <a:gd name="connsiteX2" fmla="*/ 684211 w 1454236"/>
              <a:gd name="connsiteY2" fmla="*/ 1062037 h 1588764"/>
              <a:gd name="connsiteX3" fmla="*/ 231773 w 1454236"/>
              <a:gd name="connsiteY3" fmla="*/ 1076324 h 1588764"/>
              <a:gd name="connsiteX4" fmla="*/ 3173 w 1454236"/>
              <a:gd name="connsiteY4" fmla="*/ 1304925 h 1588764"/>
              <a:gd name="connsiteX5" fmla="*/ 388936 w 1454236"/>
              <a:gd name="connsiteY5" fmla="*/ 1576387 h 1588764"/>
              <a:gd name="connsiteX6" fmla="*/ 1074736 w 1454236"/>
              <a:gd name="connsiteY6" fmla="*/ 1495425 h 1588764"/>
              <a:gd name="connsiteX7" fmla="*/ 1408110 w 1454236"/>
              <a:gd name="connsiteY7" fmla="*/ 1081088 h 1588764"/>
              <a:gd name="connsiteX8" fmla="*/ 1441448 w 1454236"/>
              <a:gd name="connsiteY8" fmla="*/ 423862 h 1588764"/>
              <a:gd name="connsiteX9" fmla="*/ 1312861 w 1454236"/>
              <a:gd name="connsiteY9" fmla="*/ 0 h 1588764"/>
              <a:gd name="connsiteX0" fmla="*/ 446421 w 1454571"/>
              <a:gd name="connsiteY0" fmla="*/ 1357312 h 1562237"/>
              <a:gd name="connsiteX1" fmla="*/ 951245 w 1454571"/>
              <a:gd name="connsiteY1" fmla="*/ 1247775 h 1562237"/>
              <a:gd name="connsiteX2" fmla="*/ 684546 w 1454571"/>
              <a:gd name="connsiteY2" fmla="*/ 1062037 h 1562237"/>
              <a:gd name="connsiteX3" fmla="*/ 232108 w 1454571"/>
              <a:gd name="connsiteY3" fmla="*/ 1076324 h 1562237"/>
              <a:gd name="connsiteX4" fmla="*/ 3508 w 1454571"/>
              <a:gd name="connsiteY4" fmla="*/ 1304925 h 1562237"/>
              <a:gd name="connsiteX5" fmla="*/ 398796 w 1454571"/>
              <a:gd name="connsiteY5" fmla="*/ 1543049 h 1562237"/>
              <a:gd name="connsiteX6" fmla="*/ 1075071 w 1454571"/>
              <a:gd name="connsiteY6" fmla="*/ 1495425 h 1562237"/>
              <a:gd name="connsiteX7" fmla="*/ 1408445 w 1454571"/>
              <a:gd name="connsiteY7" fmla="*/ 1081088 h 1562237"/>
              <a:gd name="connsiteX8" fmla="*/ 1441783 w 1454571"/>
              <a:gd name="connsiteY8" fmla="*/ 423862 h 1562237"/>
              <a:gd name="connsiteX9" fmla="*/ 1313196 w 1454571"/>
              <a:gd name="connsiteY9" fmla="*/ 0 h 1562237"/>
              <a:gd name="connsiteX0" fmla="*/ 423079 w 1431229"/>
              <a:gd name="connsiteY0" fmla="*/ 1357312 h 1559806"/>
              <a:gd name="connsiteX1" fmla="*/ 927903 w 1431229"/>
              <a:gd name="connsiteY1" fmla="*/ 1247775 h 1559806"/>
              <a:gd name="connsiteX2" fmla="*/ 661204 w 1431229"/>
              <a:gd name="connsiteY2" fmla="*/ 1062037 h 1559806"/>
              <a:gd name="connsiteX3" fmla="*/ 208766 w 1431229"/>
              <a:gd name="connsiteY3" fmla="*/ 1076324 h 1559806"/>
              <a:gd name="connsiteX4" fmla="*/ 3978 w 1431229"/>
              <a:gd name="connsiteY4" fmla="*/ 1338262 h 1559806"/>
              <a:gd name="connsiteX5" fmla="*/ 375454 w 1431229"/>
              <a:gd name="connsiteY5" fmla="*/ 1543049 h 1559806"/>
              <a:gd name="connsiteX6" fmla="*/ 1051729 w 1431229"/>
              <a:gd name="connsiteY6" fmla="*/ 1495425 h 1559806"/>
              <a:gd name="connsiteX7" fmla="*/ 1385103 w 1431229"/>
              <a:gd name="connsiteY7" fmla="*/ 1081088 h 1559806"/>
              <a:gd name="connsiteX8" fmla="*/ 1418441 w 1431229"/>
              <a:gd name="connsiteY8" fmla="*/ 423862 h 1559806"/>
              <a:gd name="connsiteX9" fmla="*/ 1289854 w 1431229"/>
              <a:gd name="connsiteY9" fmla="*/ 0 h 1559806"/>
              <a:gd name="connsiteX0" fmla="*/ 423079 w 1431229"/>
              <a:gd name="connsiteY0" fmla="*/ 1357312 h 1559806"/>
              <a:gd name="connsiteX1" fmla="*/ 927903 w 1431229"/>
              <a:gd name="connsiteY1" fmla="*/ 1247775 h 1559806"/>
              <a:gd name="connsiteX2" fmla="*/ 661204 w 1431229"/>
              <a:gd name="connsiteY2" fmla="*/ 1062037 h 1559806"/>
              <a:gd name="connsiteX3" fmla="*/ 208766 w 1431229"/>
              <a:gd name="connsiteY3" fmla="*/ 1076324 h 1559806"/>
              <a:gd name="connsiteX4" fmla="*/ 3978 w 1431229"/>
              <a:gd name="connsiteY4" fmla="*/ 1338262 h 1559806"/>
              <a:gd name="connsiteX5" fmla="*/ 375454 w 1431229"/>
              <a:gd name="connsiteY5" fmla="*/ 1543049 h 1559806"/>
              <a:gd name="connsiteX6" fmla="*/ 1051729 w 1431229"/>
              <a:gd name="connsiteY6" fmla="*/ 1495425 h 1559806"/>
              <a:gd name="connsiteX7" fmla="*/ 1385103 w 1431229"/>
              <a:gd name="connsiteY7" fmla="*/ 1081088 h 1559806"/>
              <a:gd name="connsiteX8" fmla="*/ 1418441 w 1431229"/>
              <a:gd name="connsiteY8" fmla="*/ 423862 h 1559806"/>
              <a:gd name="connsiteX9" fmla="*/ 1289854 w 1431229"/>
              <a:gd name="connsiteY9" fmla="*/ 0 h 1559806"/>
              <a:gd name="connsiteX0" fmla="*/ 422691 w 1430841"/>
              <a:gd name="connsiteY0" fmla="*/ 1357312 h 1559806"/>
              <a:gd name="connsiteX1" fmla="*/ 927515 w 1430841"/>
              <a:gd name="connsiteY1" fmla="*/ 1247775 h 1559806"/>
              <a:gd name="connsiteX2" fmla="*/ 560803 w 1430841"/>
              <a:gd name="connsiteY2" fmla="*/ 1066800 h 1559806"/>
              <a:gd name="connsiteX3" fmla="*/ 208378 w 1430841"/>
              <a:gd name="connsiteY3" fmla="*/ 1076324 h 1559806"/>
              <a:gd name="connsiteX4" fmla="*/ 3590 w 1430841"/>
              <a:gd name="connsiteY4" fmla="*/ 1338262 h 1559806"/>
              <a:gd name="connsiteX5" fmla="*/ 375066 w 1430841"/>
              <a:gd name="connsiteY5" fmla="*/ 1543049 h 1559806"/>
              <a:gd name="connsiteX6" fmla="*/ 1051341 w 1430841"/>
              <a:gd name="connsiteY6" fmla="*/ 1495425 h 1559806"/>
              <a:gd name="connsiteX7" fmla="*/ 1384715 w 1430841"/>
              <a:gd name="connsiteY7" fmla="*/ 1081088 h 1559806"/>
              <a:gd name="connsiteX8" fmla="*/ 1418053 w 1430841"/>
              <a:gd name="connsiteY8" fmla="*/ 423862 h 1559806"/>
              <a:gd name="connsiteX9" fmla="*/ 1289466 w 1430841"/>
              <a:gd name="connsiteY9" fmla="*/ 0 h 1559806"/>
              <a:gd name="connsiteX0" fmla="*/ 422691 w 1430841"/>
              <a:gd name="connsiteY0" fmla="*/ 1357312 h 1559806"/>
              <a:gd name="connsiteX1" fmla="*/ 817977 w 1430841"/>
              <a:gd name="connsiteY1" fmla="*/ 1247775 h 1559806"/>
              <a:gd name="connsiteX2" fmla="*/ 560803 w 1430841"/>
              <a:gd name="connsiteY2" fmla="*/ 1066800 h 1559806"/>
              <a:gd name="connsiteX3" fmla="*/ 208378 w 1430841"/>
              <a:gd name="connsiteY3" fmla="*/ 1076324 h 1559806"/>
              <a:gd name="connsiteX4" fmla="*/ 3590 w 1430841"/>
              <a:gd name="connsiteY4" fmla="*/ 1338262 h 1559806"/>
              <a:gd name="connsiteX5" fmla="*/ 375066 w 1430841"/>
              <a:gd name="connsiteY5" fmla="*/ 1543049 h 1559806"/>
              <a:gd name="connsiteX6" fmla="*/ 1051341 w 1430841"/>
              <a:gd name="connsiteY6" fmla="*/ 1495425 h 1559806"/>
              <a:gd name="connsiteX7" fmla="*/ 1384715 w 1430841"/>
              <a:gd name="connsiteY7" fmla="*/ 1081088 h 1559806"/>
              <a:gd name="connsiteX8" fmla="*/ 1418053 w 1430841"/>
              <a:gd name="connsiteY8" fmla="*/ 423862 h 1559806"/>
              <a:gd name="connsiteX9" fmla="*/ 1289466 w 1430841"/>
              <a:gd name="connsiteY9" fmla="*/ 0 h 1559806"/>
              <a:gd name="connsiteX0" fmla="*/ 422691 w 1430841"/>
              <a:gd name="connsiteY0" fmla="*/ 1357312 h 1559806"/>
              <a:gd name="connsiteX1" fmla="*/ 817977 w 1430841"/>
              <a:gd name="connsiteY1" fmla="*/ 1247775 h 1559806"/>
              <a:gd name="connsiteX2" fmla="*/ 560803 w 1430841"/>
              <a:gd name="connsiteY2" fmla="*/ 1066800 h 1559806"/>
              <a:gd name="connsiteX3" fmla="*/ 208378 w 1430841"/>
              <a:gd name="connsiteY3" fmla="*/ 1076324 h 1559806"/>
              <a:gd name="connsiteX4" fmla="*/ 3590 w 1430841"/>
              <a:gd name="connsiteY4" fmla="*/ 1338262 h 1559806"/>
              <a:gd name="connsiteX5" fmla="*/ 375066 w 1430841"/>
              <a:gd name="connsiteY5" fmla="*/ 1543049 h 1559806"/>
              <a:gd name="connsiteX6" fmla="*/ 1051341 w 1430841"/>
              <a:gd name="connsiteY6" fmla="*/ 1495425 h 1559806"/>
              <a:gd name="connsiteX7" fmla="*/ 1384715 w 1430841"/>
              <a:gd name="connsiteY7" fmla="*/ 1081088 h 1559806"/>
              <a:gd name="connsiteX8" fmla="*/ 1418053 w 1430841"/>
              <a:gd name="connsiteY8" fmla="*/ 423862 h 1559806"/>
              <a:gd name="connsiteX9" fmla="*/ 1289466 w 1430841"/>
              <a:gd name="connsiteY9" fmla="*/ 0 h 155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0841" h="1559806">
                <a:moveTo>
                  <a:pt x="422691" y="1357312"/>
                </a:moveTo>
                <a:cubicBezTo>
                  <a:pt x="629463" y="1419622"/>
                  <a:pt x="823533" y="1358107"/>
                  <a:pt x="817977" y="1247775"/>
                </a:cubicBezTo>
                <a:cubicBezTo>
                  <a:pt x="812421" y="1137443"/>
                  <a:pt x="662403" y="1095375"/>
                  <a:pt x="560803" y="1066800"/>
                </a:cubicBezTo>
                <a:cubicBezTo>
                  <a:pt x="459203" y="1038225"/>
                  <a:pt x="301247" y="1031080"/>
                  <a:pt x="208378" y="1076324"/>
                </a:cubicBezTo>
                <a:cubicBezTo>
                  <a:pt x="115509" y="1121568"/>
                  <a:pt x="-24191" y="1227138"/>
                  <a:pt x="3590" y="1338262"/>
                </a:cubicBezTo>
                <a:cubicBezTo>
                  <a:pt x="31371" y="1449386"/>
                  <a:pt x="200441" y="1516855"/>
                  <a:pt x="375066" y="1543049"/>
                </a:cubicBezTo>
                <a:cubicBezTo>
                  <a:pt x="549691" y="1569243"/>
                  <a:pt x="883066" y="1572419"/>
                  <a:pt x="1051341" y="1495425"/>
                </a:cubicBezTo>
                <a:cubicBezTo>
                  <a:pt x="1219616" y="1418432"/>
                  <a:pt x="1323596" y="1259682"/>
                  <a:pt x="1384715" y="1081088"/>
                </a:cubicBezTo>
                <a:cubicBezTo>
                  <a:pt x="1445834" y="902494"/>
                  <a:pt x="1433928" y="604043"/>
                  <a:pt x="1418053" y="423862"/>
                </a:cubicBezTo>
                <a:cubicBezTo>
                  <a:pt x="1402178" y="243681"/>
                  <a:pt x="1347012" y="113506"/>
                  <a:pt x="1289466" y="0"/>
                </a:cubicBezTo>
              </a:path>
            </a:pathLst>
          </a:custGeom>
          <a:noFill/>
          <a:ln w="76200">
            <a:solidFill>
              <a:srgbClr val="C00000"/>
            </a:solidFill>
            <a:headEnd type="none" w="med" len="med"/>
            <a:tailEnd type="triangle" w="med" len="med"/>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467FA06A-6671-4767-804B-3EFFDB4E6EBC}"/>
              </a:ext>
            </a:extLst>
          </p:cNvPr>
          <p:cNvCxnSpPr>
            <a:cxnSpLocks/>
          </p:cNvCxnSpPr>
          <p:nvPr/>
        </p:nvCxnSpPr>
        <p:spPr>
          <a:xfrm flipH="1" flipV="1">
            <a:off x="11264113" y="2240024"/>
            <a:ext cx="469339" cy="94529"/>
          </a:xfrm>
          <a:prstGeom prst="straightConnector1">
            <a:avLst/>
          </a:prstGeom>
          <a:ln w="76200">
            <a:solidFill>
              <a:srgbClr val="C00000"/>
            </a:solidFill>
            <a:tailEnd type="triangle"/>
          </a:ln>
          <a:effectLst>
            <a:glow rad="127000">
              <a:schemeClr val="bg1"/>
            </a:glow>
          </a:effectLst>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BFCE7D1A-2DE0-4701-B74C-B491375FF9E4}"/>
              </a:ext>
            </a:extLst>
          </p:cNvPr>
          <p:cNvPicPr>
            <a:picLocks noChangeAspect="1"/>
          </p:cNvPicPr>
          <p:nvPr/>
        </p:nvPicPr>
        <p:blipFill>
          <a:blip r:embed="rId7"/>
          <a:stretch>
            <a:fillRect/>
          </a:stretch>
        </p:blipFill>
        <p:spPr>
          <a:xfrm flipH="1">
            <a:off x="8295737" y="771442"/>
            <a:ext cx="2677061" cy="5732585"/>
          </a:xfrm>
          <a:prstGeom prst="rect">
            <a:avLst/>
          </a:prstGeom>
        </p:spPr>
      </p:pic>
      <p:pic>
        <p:nvPicPr>
          <p:cNvPr id="27" name="Picture 26" descr="A picture containing animal, white, table, holding&#10;&#10;Description automatically generated">
            <a:extLst>
              <a:ext uri="{FF2B5EF4-FFF2-40B4-BE49-F238E27FC236}">
                <a16:creationId xmlns:a16="http://schemas.microsoft.com/office/drawing/2014/main" id="{14659062-2CCE-454A-81B9-1918717CC9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1372">
            <a:off x="9637952" y="1536350"/>
            <a:ext cx="2000556" cy="4783937"/>
          </a:xfrm>
          <a:prstGeom prst="rect">
            <a:avLst/>
          </a:prstGeom>
          <a:effectLst>
            <a:outerShdw blurRad="152400" dist="50800" dir="8100000" algn="ctr" rotWithShape="0">
              <a:schemeClr val="tx1">
                <a:alpha val="71000"/>
              </a:schemeClr>
            </a:outerShdw>
          </a:effectLst>
        </p:spPr>
      </p:pic>
      <p:pic>
        <p:nvPicPr>
          <p:cNvPr id="28" name="Picture 27">
            <a:extLst>
              <a:ext uri="{FF2B5EF4-FFF2-40B4-BE49-F238E27FC236}">
                <a16:creationId xmlns:a16="http://schemas.microsoft.com/office/drawing/2014/main" id="{597E6A6B-0D58-4426-AB7A-0B60F0347A31}"/>
              </a:ext>
            </a:extLst>
          </p:cNvPr>
          <p:cNvPicPr>
            <a:picLocks noChangeAspect="1"/>
          </p:cNvPicPr>
          <p:nvPr/>
        </p:nvPicPr>
        <p:blipFill>
          <a:blip r:embed="rId9"/>
          <a:stretch>
            <a:fillRect/>
          </a:stretch>
        </p:blipFill>
        <p:spPr>
          <a:xfrm flipH="1">
            <a:off x="7108872" y="1310209"/>
            <a:ext cx="2175588" cy="5050836"/>
          </a:xfrm>
          <a:prstGeom prst="rect">
            <a:avLst/>
          </a:prstGeom>
          <a:effectLst>
            <a:outerShdw blurRad="50800" dist="101600" dir="2700000" algn="ctr" rotWithShape="0">
              <a:schemeClr val="tx1"/>
            </a:outerShdw>
          </a:effectLst>
        </p:spPr>
      </p:pic>
      <p:pic>
        <p:nvPicPr>
          <p:cNvPr id="8" name="Picture 7" descr="A hand holding an object in her hand&#10;&#10;Description automatically generated">
            <a:extLst>
              <a:ext uri="{FF2B5EF4-FFF2-40B4-BE49-F238E27FC236}">
                <a16:creationId xmlns:a16="http://schemas.microsoft.com/office/drawing/2014/main" id="{65755DC5-B97E-430F-84BE-01B1D307C4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88327" y="1853877"/>
            <a:ext cx="4232544" cy="4146166"/>
          </a:xfrm>
          <a:prstGeom prst="rect">
            <a:avLst/>
          </a:prstGeom>
        </p:spPr>
      </p:pic>
    </p:spTree>
    <p:extLst>
      <p:ext uri="{BB962C8B-B14F-4D97-AF65-F5344CB8AC3E}">
        <p14:creationId xmlns:p14="http://schemas.microsoft.com/office/powerpoint/2010/main" val="2915076243"/>
      </p:ext>
    </p:extLst>
  </p:cSld>
  <p:clrMapOvr>
    <a:masterClrMapping/>
  </p:clrMapOvr>
  <p:transition>
    <p:circl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CFB839-91E7-493F-AB57-4C8B35512516}"/>
              </a:ext>
            </a:extLst>
          </p:cNvPr>
          <p:cNvPicPr>
            <a:picLocks noChangeAspect="1"/>
          </p:cNvPicPr>
          <p:nvPr/>
        </p:nvPicPr>
        <p:blipFill>
          <a:blip r:embed="rId3"/>
          <a:stretch>
            <a:fillRect/>
          </a:stretch>
        </p:blipFill>
        <p:spPr>
          <a:xfrm>
            <a:off x="6309682" y="3666728"/>
            <a:ext cx="7192636" cy="3191272"/>
          </a:xfrm>
          <a:prstGeom prst="rect">
            <a:avLst/>
          </a:prstGeom>
        </p:spPr>
      </p:pic>
      <p:pic>
        <p:nvPicPr>
          <p:cNvPr id="7" name="Picture 6">
            <a:extLst>
              <a:ext uri="{FF2B5EF4-FFF2-40B4-BE49-F238E27FC236}">
                <a16:creationId xmlns:a16="http://schemas.microsoft.com/office/drawing/2014/main" id="{9B0F701A-3DD6-4615-A490-5D1213C5005C}"/>
              </a:ext>
            </a:extLst>
          </p:cNvPr>
          <p:cNvPicPr>
            <a:picLocks noChangeAspect="1"/>
          </p:cNvPicPr>
          <p:nvPr/>
        </p:nvPicPr>
        <p:blipFill>
          <a:blip r:embed="rId4"/>
          <a:stretch>
            <a:fillRect/>
          </a:stretch>
        </p:blipFill>
        <p:spPr>
          <a:xfrm>
            <a:off x="7924801" y="1057285"/>
            <a:ext cx="4054362" cy="3791805"/>
          </a:xfrm>
          <a:prstGeom prst="rect">
            <a:avLst/>
          </a:prstGeom>
          <a:effectLst>
            <a:glow rad="254000">
              <a:schemeClr val="bg1">
                <a:alpha val="66000"/>
              </a:schemeClr>
            </a:glow>
          </a:effectLst>
        </p:spPr>
      </p:pic>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Dreamin</a:t>
            </a:r>
            <a:r>
              <a:rPr lang="en-US" dirty="0">
                <a:effectLst>
                  <a:glow rad="127000">
                    <a:srgbClr val="C00000"/>
                  </a:glow>
                  <a:outerShdw blurRad="50800" dist="50800" dir="2700000" algn="ctr" rotWithShape="0">
                    <a:schemeClr val="tx1"/>
                  </a:outerShdw>
                </a:effectLst>
              </a:rPr>
              <a:t>g</a:t>
            </a:r>
            <a:r>
              <a:rPr lang="en-US" dirty="0"/>
              <a:t> of Having </a:t>
            </a:r>
            <a:r>
              <a:rPr lang="en-US" dirty="0">
                <a:solidFill>
                  <a:schemeClr val="bg1">
                    <a:lumMod val="85000"/>
                  </a:schemeClr>
                </a:solidFill>
              </a:rPr>
              <a:t>a King 8:4-8</a:t>
            </a:r>
            <a:endParaRPr lang="en-US" dirty="0"/>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7311130" cy="5050835"/>
          </a:xfrm>
        </p:spPr>
        <p:txBody>
          <a:bodyPr/>
          <a:lstStyle/>
          <a:p>
            <a:r>
              <a:rPr lang="en-US" dirty="0"/>
              <a:t> </a:t>
            </a:r>
            <a:r>
              <a:rPr lang="en-US" baseline="30000" dirty="0"/>
              <a:t>9</a:t>
            </a:r>
            <a:r>
              <a:rPr lang="en-US" dirty="0"/>
              <a:t> Now then, </a:t>
            </a:r>
            <a:r>
              <a:rPr lang="en-US" dirty="0">
                <a:effectLst>
                  <a:glow rad="127000">
                    <a:srgbClr val="C00000"/>
                  </a:glow>
                </a:effectLst>
              </a:rPr>
              <a:t>obey their voice</a:t>
            </a:r>
            <a:r>
              <a:rPr lang="en-US" dirty="0"/>
              <a:t>; only you shall solemnly warn them and show them the ways of the king who shall reign over them."</a:t>
            </a:r>
          </a:p>
        </p:txBody>
      </p:sp>
      <p:sp>
        <p:nvSpPr>
          <p:cNvPr id="5" name="TextBox 4">
            <a:extLst>
              <a:ext uri="{FF2B5EF4-FFF2-40B4-BE49-F238E27FC236}">
                <a16:creationId xmlns:a16="http://schemas.microsoft.com/office/drawing/2014/main" id="{F6335DE3-527F-4522-8D4C-5EC06B64E020}"/>
              </a:ext>
            </a:extLst>
          </p:cNvPr>
          <p:cNvSpPr txBox="1"/>
          <p:nvPr/>
        </p:nvSpPr>
        <p:spPr>
          <a:xfrm>
            <a:off x="513043" y="4339034"/>
            <a:ext cx="11278123" cy="923330"/>
          </a:xfrm>
          <a:prstGeom prst="rect">
            <a:avLst/>
          </a:prstGeom>
          <a:noFill/>
        </p:spPr>
        <p:txBody>
          <a:bodyPr wrap="square" rtlCol="0">
            <a:spAutoFit/>
          </a:bodyPr>
          <a:lstStyle/>
          <a:p>
            <a:r>
              <a:rPr lang="en-US" sz="5400" b="1" dirty="0">
                <a:solidFill>
                  <a:srgbClr val="C00000"/>
                </a:solidFill>
                <a:effectLst>
                  <a:glow rad="127000">
                    <a:schemeClr val="bg1"/>
                  </a:glow>
                </a:effectLst>
              </a:rPr>
              <a:t>Just give them what they want!</a:t>
            </a:r>
          </a:p>
        </p:txBody>
      </p:sp>
    </p:spTree>
    <p:extLst>
      <p:ext uri="{BB962C8B-B14F-4D97-AF65-F5344CB8AC3E}">
        <p14:creationId xmlns:p14="http://schemas.microsoft.com/office/powerpoint/2010/main" val="204201327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CFB839-91E7-493F-AB57-4C8B35512516}"/>
              </a:ext>
            </a:extLst>
          </p:cNvPr>
          <p:cNvPicPr>
            <a:picLocks noChangeAspect="1"/>
          </p:cNvPicPr>
          <p:nvPr/>
        </p:nvPicPr>
        <p:blipFill>
          <a:blip r:embed="rId3"/>
          <a:stretch>
            <a:fillRect/>
          </a:stretch>
        </p:blipFill>
        <p:spPr>
          <a:xfrm>
            <a:off x="6309682" y="3666728"/>
            <a:ext cx="7192636" cy="3191272"/>
          </a:xfrm>
          <a:prstGeom prst="rect">
            <a:avLst/>
          </a:prstGeom>
        </p:spPr>
      </p:pic>
      <p:pic>
        <p:nvPicPr>
          <p:cNvPr id="7" name="Picture 6">
            <a:extLst>
              <a:ext uri="{FF2B5EF4-FFF2-40B4-BE49-F238E27FC236}">
                <a16:creationId xmlns:a16="http://schemas.microsoft.com/office/drawing/2014/main" id="{9B0F701A-3DD6-4615-A490-5D1213C5005C}"/>
              </a:ext>
            </a:extLst>
          </p:cNvPr>
          <p:cNvPicPr>
            <a:picLocks noChangeAspect="1"/>
          </p:cNvPicPr>
          <p:nvPr/>
        </p:nvPicPr>
        <p:blipFill>
          <a:blip r:embed="rId4"/>
          <a:stretch>
            <a:fillRect/>
          </a:stretch>
        </p:blipFill>
        <p:spPr>
          <a:xfrm>
            <a:off x="7924801" y="1057285"/>
            <a:ext cx="4054362" cy="3791805"/>
          </a:xfrm>
          <a:prstGeom prst="rect">
            <a:avLst/>
          </a:prstGeom>
          <a:effectLst>
            <a:glow rad="254000">
              <a:schemeClr val="bg1">
                <a:alpha val="66000"/>
              </a:schemeClr>
            </a:glow>
          </a:effectLst>
        </p:spPr>
      </p:pic>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Dreamin</a:t>
            </a:r>
            <a:r>
              <a:rPr lang="en-US" dirty="0">
                <a:effectLst>
                  <a:glow rad="127000">
                    <a:srgbClr val="C00000"/>
                  </a:glow>
                  <a:outerShdw blurRad="50800" dist="50800" dir="2700000" algn="ctr" rotWithShape="0">
                    <a:schemeClr val="tx1"/>
                  </a:outerShdw>
                </a:effectLst>
              </a:rPr>
              <a:t>g</a:t>
            </a:r>
            <a:r>
              <a:rPr lang="en-US" dirty="0"/>
              <a:t> of Having </a:t>
            </a:r>
            <a:r>
              <a:rPr lang="en-US" dirty="0">
                <a:solidFill>
                  <a:schemeClr val="bg1">
                    <a:lumMod val="85000"/>
                  </a:schemeClr>
                </a:solidFill>
              </a:rPr>
              <a:t>a King 8:4-8</a:t>
            </a:r>
            <a:endParaRPr lang="en-US" dirty="0"/>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7311130" cy="5050835"/>
          </a:xfrm>
        </p:spPr>
        <p:txBody>
          <a:bodyPr/>
          <a:lstStyle/>
          <a:p>
            <a:r>
              <a:rPr lang="en-US" dirty="0"/>
              <a:t> </a:t>
            </a:r>
            <a:r>
              <a:rPr lang="en-US" baseline="30000" dirty="0"/>
              <a:t>9</a:t>
            </a:r>
            <a:r>
              <a:rPr lang="en-US" dirty="0"/>
              <a:t> Now then, </a:t>
            </a:r>
            <a:r>
              <a:rPr lang="en-US" dirty="0">
                <a:effectLst>
                  <a:glow rad="127000">
                    <a:srgbClr val="C00000"/>
                  </a:glow>
                </a:effectLst>
              </a:rPr>
              <a:t>obey their voice</a:t>
            </a:r>
            <a:r>
              <a:rPr lang="en-US" dirty="0"/>
              <a:t>; only you shall </a:t>
            </a:r>
            <a:r>
              <a:rPr lang="en-US" dirty="0">
                <a:effectLst>
                  <a:glow rad="127000">
                    <a:srgbClr val="C00000"/>
                  </a:glow>
                </a:effectLst>
              </a:rPr>
              <a:t>solemnly warn them </a:t>
            </a:r>
            <a:r>
              <a:rPr lang="en-US" dirty="0"/>
              <a:t>and show them the ways of the king who shall reign over them."</a:t>
            </a:r>
          </a:p>
        </p:txBody>
      </p:sp>
      <p:sp>
        <p:nvSpPr>
          <p:cNvPr id="5" name="TextBox 4">
            <a:extLst>
              <a:ext uri="{FF2B5EF4-FFF2-40B4-BE49-F238E27FC236}">
                <a16:creationId xmlns:a16="http://schemas.microsoft.com/office/drawing/2014/main" id="{F6335DE3-527F-4522-8D4C-5EC06B64E020}"/>
              </a:ext>
            </a:extLst>
          </p:cNvPr>
          <p:cNvSpPr txBox="1"/>
          <p:nvPr/>
        </p:nvSpPr>
        <p:spPr>
          <a:xfrm>
            <a:off x="513043" y="4339034"/>
            <a:ext cx="11278123" cy="1754326"/>
          </a:xfrm>
          <a:prstGeom prst="rect">
            <a:avLst/>
          </a:prstGeom>
          <a:noFill/>
        </p:spPr>
        <p:txBody>
          <a:bodyPr wrap="square" rtlCol="0">
            <a:spAutoFit/>
          </a:bodyPr>
          <a:lstStyle/>
          <a:p>
            <a:r>
              <a:rPr lang="en-US" sz="5400" b="1" dirty="0">
                <a:solidFill>
                  <a:srgbClr val="C00000"/>
                </a:solidFill>
                <a:effectLst>
                  <a:glow rad="127000">
                    <a:schemeClr val="bg1"/>
                  </a:glow>
                </a:effectLst>
              </a:rPr>
              <a:t>Just give them what they want!</a:t>
            </a:r>
          </a:p>
          <a:p>
            <a:r>
              <a:rPr lang="en-US" sz="5400" b="1" dirty="0">
                <a:solidFill>
                  <a:srgbClr val="C00000"/>
                </a:solidFill>
                <a:effectLst>
                  <a:glow rad="127000">
                    <a:schemeClr val="bg1"/>
                  </a:glow>
                </a:effectLst>
              </a:rPr>
              <a:t>But tell them what it will cost!</a:t>
            </a:r>
          </a:p>
        </p:txBody>
      </p:sp>
    </p:spTree>
    <p:extLst>
      <p:ext uri="{BB962C8B-B14F-4D97-AF65-F5344CB8AC3E}">
        <p14:creationId xmlns:p14="http://schemas.microsoft.com/office/powerpoint/2010/main" val="4156623776"/>
      </p:ext>
    </p:extLst>
  </p:cSld>
  <p:clrMapOvr>
    <a:masterClrMapping/>
  </p:clrMapOvr>
  <p:transition>
    <p:circl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I</a:t>
            </a:r>
            <a:r>
              <a:rPr lang="en-US" dirty="0">
                <a:effectLst>
                  <a:glow rad="127000">
                    <a:srgbClr val="C00000"/>
                  </a:glow>
                  <a:outerShdw blurRad="50800" dist="50800" dir="2700000" algn="ctr" rotWithShape="0">
                    <a:schemeClr val="tx1"/>
                  </a:outerShdw>
                </a:effectLst>
              </a:rPr>
              <a:t>g</a:t>
            </a:r>
            <a:r>
              <a:rPr lang="en-US" u="sng" dirty="0">
                <a:effectLst>
                  <a:glow rad="127000">
                    <a:srgbClr val="C00000"/>
                  </a:glow>
                  <a:outerShdw blurRad="50800" dist="50800" dir="2700000" algn="ctr" rotWithShape="0">
                    <a:schemeClr val="tx1"/>
                  </a:outerShdw>
                </a:effectLst>
              </a:rPr>
              <a:t>norin</a:t>
            </a:r>
            <a:r>
              <a:rPr lang="en-US" dirty="0">
                <a:effectLst>
                  <a:glow rad="127000">
                    <a:srgbClr val="C00000"/>
                  </a:glow>
                  <a:outerShdw blurRad="50800" dist="50800" dir="2700000" algn="ctr" rotWithShape="0">
                    <a:schemeClr val="tx1"/>
                  </a:outerShdw>
                </a:effectLst>
              </a:rPr>
              <a:t>g</a:t>
            </a:r>
            <a:r>
              <a:rPr lang="en-US" dirty="0"/>
              <a:t> the Cost </a:t>
            </a:r>
            <a:r>
              <a:rPr lang="en-US" dirty="0">
                <a:solidFill>
                  <a:schemeClr val="bg1">
                    <a:lumMod val="85000"/>
                  </a:schemeClr>
                </a:solidFill>
              </a:rPr>
              <a:t>of a King 8:10-18</a:t>
            </a:r>
          </a:p>
        </p:txBody>
      </p:sp>
      <p:sp>
        <p:nvSpPr>
          <p:cNvPr id="6" name="Content Placeholder 5">
            <a:extLst>
              <a:ext uri="{FF2B5EF4-FFF2-40B4-BE49-F238E27FC236}">
                <a16:creationId xmlns:a16="http://schemas.microsoft.com/office/drawing/2014/main" id="{E2D10C81-5AC2-4602-88F0-0EAC539C9AB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86475670"/>
      </p:ext>
    </p:extLst>
  </p:cSld>
  <p:clrMapOvr>
    <a:masterClrMapping/>
  </p:clrMapOvr>
  <p:transition>
    <p:circl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I</a:t>
            </a:r>
            <a:r>
              <a:rPr lang="en-US" dirty="0">
                <a:effectLst>
                  <a:glow rad="127000">
                    <a:srgbClr val="C00000"/>
                  </a:glow>
                  <a:outerShdw blurRad="50800" dist="50800" dir="2700000" algn="ctr" rotWithShape="0">
                    <a:schemeClr val="tx1"/>
                  </a:outerShdw>
                </a:effectLst>
              </a:rPr>
              <a:t>g</a:t>
            </a:r>
            <a:r>
              <a:rPr lang="en-US" u="sng" dirty="0">
                <a:effectLst>
                  <a:glow rad="127000">
                    <a:srgbClr val="C00000"/>
                  </a:glow>
                  <a:outerShdw blurRad="50800" dist="50800" dir="2700000" algn="ctr" rotWithShape="0">
                    <a:schemeClr val="tx1"/>
                  </a:outerShdw>
                </a:effectLst>
              </a:rPr>
              <a:t>norin</a:t>
            </a:r>
            <a:r>
              <a:rPr lang="en-US" dirty="0">
                <a:effectLst>
                  <a:glow rad="127000">
                    <a:srgbClr val="C00000"/>
                  </a:glow>
                  <a:outerShdw blurRad="50800" dist="50800" dir="2700000" algn="ctr" rotWithShape="0">
                    <a:schemeClr val="tx1"/>
                  </a:outerShdw>
                </a:effectLst>
              </a:rPr>
              <a:t>g</a:t>
            </a:r>
            <a:r>
              <a:rPr lang="en-US" dirty="0"/>
              <a:t> the Cost </a:t>
            </a:r>
            <a:r>
              <a:rPr lang="en-US" dirty="0">
                <a:solidFill>
                  <a:schemeClr val="bg1">
                    <a:lumMod val="85000"/>
                  </a:schemeClr>
                </a:solidFill>
              </a:rPr>
              <a:t>of a King 8:10-18</a:t>
            </a:r>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7640508" cy="5050835"/>
          </a:xfrm>
        </p:spPr>
        <p:txBody>
          <a:bodyPr/>
          <a:lstStyle/>
          <a:p>
            <a:r>
              <a:rPr lang="en-US" baseline="30000" dirty="0"/>
              <a:t>10</a:t>
            </a:r>
            <a:r>
              <a:rPr lang="en-US" dirty="0"/>
              <a:t> So Samuel told all the words of the LORD to the people who were asking for a king from him.</a:t>
            </a:r>
          </a:p>
          <a:p>
            <a:r>
              <a:rPr lang="en-US" dirty="0"/>
              <a:t> </a:t>
            </a:r>
            <a:r>
              <a:rPr lang="en-US" baseline="30000" dirty="0"/>
              <a:t>11</a:t>
            </a:r>
            <a:r>
              <a:rPr lang="en-US" dirty="0"/>
              <a:t> He said, "</a:t>
            </a:r>
            <a:r>
              <a:rPr lang="en-US" dirty="0">
                <a:effectLst>
                  <a:glow rad="127000">
                    <a:srgbClr val="C00000"/>
                  </a:glow>
                </a:effectLst>
              </a:rPr>
              <a:t>These will be the ways of the king who will reign over you</a:t>
            </a:r>
            <a:r>
              <a:rPr lang="en-US" dirty="0"/>
              <a:t>:</a:t>
            </a:r>
          </a:p>
        </p:txBody>
      </p:sp>
      <p:pic>
        <p:nvPicPr>
          <p:cNvPr id="5" name="Picture 4">
            <a:extLst>
              <a:ext uri="{FF2B5EF4-FFF2-40B4-BE49-F238E27FC236}">
                <a16:creationId xmlns:a16="http://schemas.microsoft.com/office/drawing/2014/main" id="{BBF94ACC-3718-4D67-AFF2-9AB7D37972D6}"/>
              </a:ext>
            </a:extLst>
          </p:cNvPr>
          <p:cNvPicPr>
            <a:picLocks noChangeAspect="1"/>
          </p:cNvPicPr>
          <p:nvPr/>
        </p:nvPicPr>
        <p:blipFill>
          <a:blip r:embed="rId3"/>
          <a:stretch>
            <a:fillRect/>
          </a:stretch>
        </p:blipFill>
        <p:spPr>
          <a:xfrm>
            <a:off x="7800110" y="4356923"/>
            <a:ext cx="4185702" cy="2324264"/>
          </a:xfrm>
          <a:prstGeom prst="rect">
            <a:avLst/>
          </a:prstGeom>
        </p:spPr>
      </p:pic>
    </p:spTree>
    <p:extLst>
      <p:ext uri="{BB962C8B-B14F-4D97-AF65-F5344CB8AC3E}">
        <p14:creationId xmlns:p14="http://schemas.microsoft.com/office/powerpoint/2010/main" val="3393051207"/>
      </p:ext>
    </p:extLst>
  </p:cSld>
  <p:clrMapOvr>
    <a:masterClrMapping/>
  </p:clrMapOvr>
  <p:transition>
    <p:circl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I</a:t>
            </a:r>
            <a:r>
              <a:rPr lang="en-US" dirty="0">
                <a:effectLst>
                  <a:glow rad="127000">
                    <a:srgbClr val="C00000"/>
                  </a:glow>
                  <a:outerShdw blurRad="50800" dist="50800" dir="2700000" algn="ctr" rotWithShape="0">
                    <a:schemeClr val="tx1"/>
                  </a:outerShdw>
                </a:effectLst>
              </a:rPr>
              <a:t>g</a:t>
            </a:r>
            <a:r>
              <a:rPr lang="en-US" u="sng" dirty="0">
                <a:effectLst>
                  <a:glow rad="127000">
                    <a:srgbClr val="C00000"/>
                  </a:glow>
                  <a:outerShdw blurRad="50800" dist="50800" dir="2700000" algn="ctr" rotWithShape="0">
                    <a:schemeClr val="tx1"/>
                  </a:outerShdw>
                </a:effectLst>
              </a:rPr>
              <a:t>norin</a:t>
            </a:r>
            <a:r>
              <a:rPr lang="en-US" dirty="0">
                <a:effectLst>
                  <a:glow rad="127000">
                    <a:srgbClr val="C00000"/>
                  </a:glow>
                  <a:outerShdw blurRad="50800" dist="50800" dir="2700000" algn="ctr" rotWithShape="0">
                    <a:schemeClr val="tx1"/>
                  </a:outerShdw>
                </a:effectLst>
              </a:rPr>
              <a:t>g</a:t>
            </a:r>
            <a:r>
              <a:rPr lang="en-US" dirty="0"/>
              <a:t> the Cost </a:t>
            </a:r>
            <a:r>
              <a:rPr lang="en-US" dirty="0">
                <a:solidFill>
                  <a:schemeClr val="bg1">
                    <a:lumMod val="85000"/>
                  </a:schemeClr>
                </a:solidFill>
              </a:rPr>
              <a:t>of a King 8:10-18</a:t>
            </a:r>
            <a:endParaRPr lang="en-US" dirty="0"/>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7640508" cy="5050835"/>
          </a:xfrm>
        </p:spPr>
        <p:txBody>
          <a:bodyPr/>
          <a:lstStyle/>
          <a:p>
            <a:r>
              <a:rPr lang="en-US" baseline="30000" dirty="0"/>
              <a:t>10</a:t>
            </a:r>
            <a:r>
              <a:rPr lang="en-US" dirty="0"/>
              <a:t> So Samuel told all the words of the LORD to the people who were asking for a king from him.</a:t>
            </a:r>
          </a:p>
          <a:p>
            <a:r>
              <a:rPr lang="en-US" dirty="0"/>
              <a:t> </a:t>
            </a:r>
            <a:r>
              <a:rPr lang="en-US" baseline="30000" dirty="0"/>
              <a:t>11</a:t>
            </a:r>
            <a:r>
              <a:rPr lang="en-US" dirty="0"/>
              <a:t> He said, "These will be the ways of the king who will reign over you: </a:t>
            </a:r>
            <a:r>
              <a:rPr lang="en-US" dirty="0">
                <a:effectLst>
                  <a:glow rad="127000">
                    <a:srgbClr val="C00000"/>
                  </a:glow>
                </a:effectLst>
              </a:rPr>
              <a:t>he will take your sons and appoint them to his chariots and to be his horsemen and to run before his chariots.</a:t>
            </a:r>
          </a:p>
        </p:txBody>
      </p:sp>
      <p:pic>
        <p:nvPicPr>
          <p:cNvPr id="5" name="Picture 4">
            <a:extLst>
              <a:ext uri="{FF2B5EF4-FFF2-40B4-BE49-F238E27FC236}">
                <a16:creationId xmlns:a16="http://schemas.microsoft.com/office/drawing/2014/main" id="{BBF94ACC-3718-4D67-AFF2-9AB7D37972D6}"/>
              </a:ext>
            </a:extLst>
          </p:cNvPr>
          <p:cNvPicPr>
            <a:picLocks noChangeAspect="1"/>
          </p:cNvPicPr>
          <p:nvPr/>
        </p:nvPicPr>
        <p:blipFill>
          <a:blip r:embed="rId3"/>
          <a:stretch>
            <a:fillRect/>
          </a:stretch>
        </p:blipFill>
        <p:spPr>
          <a:xfrm>
            <a:off x="7800110" y="4356923"/>
            <a:ext cx="4185702" cy="2324264"/>
          </a:xfrm>
          <a:prstGeom prst="rect">
            <a:avLst/>
          </a:prstGeom>
        </p:spPr>
      </p:pic>
      <p:pic>
        <p:nvPicPr>
          <p:cNvPr id="6146" name="Picture 2" descr="Image result for selective service draft">
            <a:extLst>
              <a:ext uri="{FF2B5EF4-FFF2-40B4-BE49-F238E27FC236}">
                <a16:creationId xmlns:a16="http://schemas.microsoft.com/office/drawing/2014/main" id="{C5FFBEDA-F702-4595-869D-1C14A72DD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377" y="1188720"/>
            <a:ext cx="3962400" cy="3962400"/>
          </a:xfrm>
          <a:prstGeom prst="rect">
            <a:avLst/>
          </a:prstGeom>
          <a:noFill/>
          <a:effectLst>
            <a:outerShdw blurRad="50800" dist="152400" dir="5400000" algn="ctr" rotWithShape="0">
              <a:schemeClr val="tx1">
                <a:alpha val="45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289409"/>
      </p:ext>
    </p:extLst>
  </p:cSld>
  <p:clrMapOvr>
    <a:masterClrMapping/>
  </p:clrMapOvr>
  <p:transition>
    <p:circl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I</a:t>
            </a:r>
            <a:r>
              <a:rPr lang="en-US" dirty="0">
                <a:effectLst>
                  <a:glow rad="127000">
                    <a:srgbClr val="C00000"/>
                  </a:glow>
                  <a:outerShdw blurRad="50800" dist="50800" dir="2700000" algn="ctr" rotWithShape="0">
                    <a:schemeClr val="tx1"/>
                  </a:outerShdw>
                </a:effectLst>
              </a:rPr>
              <a:t>g</a:t>
            </a:r>
            <a:r>
              <a:rPr lang="en-US" u="sng" dirty="0">
                <a:effectLst>
                  <a:glow rad="127000">
                    <a:srgbClr val="C00000"/>
                  </a:glow>
                  <a:outerShdw blurRad="50800" dist="50800" dir="2700000" algn="ctr" rotWithShape="0">
                    <a:schemeClr val="tx1"/>
                  </a:outerShdw>
                </a:effectLst>
              </a:rPr>
              <a:t>norin</a:t>
            </a:r>
            <a:r>
              <a:rPr lang="en-US" dirty="0">
                <a:effectLst>
                  <a:glow rad="127000">
                    <a:srgbClr val="C00000"/>
                  </a:glow>
                  <a:outerShdw blurRad="50800" dist="50800" dir="2700000" algn="ctr" rotWithShape="0">
                    <a:schemeClr val="tx1"/>
                  </a:outerShdw>
                </a:effectLst>
              </a:rPr>
              <a:t>g</a:t>
            </a:r>
            <a:r>
              <a:rPr lang="en-US" dirty="0"/>
              <a:t> the Cost </a:t>
            </a:r>
            <a:r>
              <a:rPr lang="en-US" dirty="0">
                <a:solidFill>
                  <a:schemeClr val="bg1">
                    <a:lumMod val="85000"/>
                  </a:schemeClr>
                </a:solidFill>
              </a:rPr>
              <a:t>of a King 8:10-18</a:t>
            </a:r>
            <a:endParaRPr lang="en-US" dirty="0"/>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7640508" cy="5050835"/>
          </a:xfrm>
        </p:spPr>
        <p:txBody>
          <a:bodyPr/>
          <a:lstStyle/>
          <a:p>
            <a:r>
              <a:rPr lang="en-US" baseline="30000" dirty="0"/>
              <a:t>12</a:t>
            </a:r>
            <a:r>
              <a:rPr lang="en-US" dirty="0"/>
              <a:t> And he will appoint for himself commanders of thousands and commanders of fifties, and some to plow his ground and to reap his harvest, and to make his implements of </a:t>
            </a:r>
            <a:r>
              <a:rPr lang="en-US" dirty="0">
                <a:effectLst>
                  <a:glow rad="127000">
                    <a:srgbClr val="C00000"/>
                  </a:glow>
                </a:effectLst>
              </a:rPr>
              <a:t>war</a:t>
            </a:r>
            <a:r>
              <a:rPr lang="en-US" dirty="0"/>
              <a:t> and the equipment of his chariots.</a:t>
            </a:r>
          </a:p>
          <a:p>
            <a:endParaRPr lang="en-US" dirty="0"/>
          </a:p>
        </p:txBody>
      </p:sp>
      <p:pic>
        <p:nvPicPr>
          <p:cNvPr id="5" name="Picture 4">
            <a:extLst>
              <a:ext uri="{FF2B5EF4-FFF2-40B4-BE49-F238E27FC236}">
                <a16:creationId xmlns:a16="http://schemas.microsoft.com/office/drawing/2014/main" id="{BBF94ACC-3718-4D67-AFF2-9AB7D37972D6}"/>
              </a:ext>
            </a:extLst>
          </p:cNvPr>
          <p:cNvPicPr>
            <a:picLocks noChangeAspect="1"/>
          </p:cNvPicPr>
          <p:nvPr/>
        </p:nvPicPr>
        <p:blipFill>
          <a:blip r:embed="rId3"/>
          <a:stretch>
            <a:fillRect/>
          </a:stretch>
        </p:blipFill>
        <p:spPr>
          <a:xfrm>
            <a:off x="7800110" y="4356923"/>
            <a:ext cx="4185702" cy="2324264"/>
          </a:xfrm>
          <a:prstGeom prst="rect">
            <a:avLst/>
          </a:prstGeom>
        </p:spPr>
      </p:pic>
      <p:pic>
        <p:nvPicPr>
          <p:cNvPr id="6" name="Picture 2" descr="Image result for selective service draft">
            <a:extLst>
              <a:ext uri="{FF2B5EF4-FFF2-40B4-BE49-F238E27FC236}">
                <a16:creationId xmlns:a16="http://schemas.microsoft.com/office/drawing/2014/main" id="{3647609D-57AF-4BF1-B157-07B407B482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377" y="1188720"/>
            <a:ext cx="3962400" cy="3962400"/>
          </a:xfrm>
          <a:prstGeom prst="rect">
            <a:avLst/>
          </a:prstGeom>
          <a:noFill/>
          <a:effectLst>
            <a:outerShdw blurRad="50800" dist="152400" dir="5400000" algn="ctr" rotWithShape="0">
              <a:schemeClr val="tx1">
                <a:alpha val="45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273699"/>
      </p:ext>
    </p:extLst>
  </p:cSld>
  <p:clrMapOvr>
    <a:masterClrMapping/>
  </p:clrMapOvr>
  <p:transition>
    <p:circl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I</a:t>
            </a:r>
            <a:r>
              <a:rPr lang="en-US" dirty="0">
                <a:effectLst>
                  <a:glow rad="127000">
                    <a:srgbClr val="C00000"/>
                  </a:glow>
                  <a:outerShdw blurRad="50800" dist="50800" dir="2700000" algn="ctr" rotWithShape="0">
                    <a:schemeClr val="tx1"/>
                  </a:outerShdw>
                </a:effectLst>
              </a:rPr>
              <a:t>g</a:t>
            </a:r>
            <a:r>
              <a:rPr lang="en-US" u="sng" dirty="0">
                <a:effectLst>
                  <a:glow rad="127000">
                    <a:srgbClr val="C00000"/>
                  </a:glow>
                  <a:outerShdw blurRad="50800" dist="50800" dir="2700000" algn="ctr" rotWithShape="0">
                    <a:schemeClr val="tx1"/>
                  </a:outerShdw>
                </a:effectLst>
              </a:rPr>
              <a:t>norin</a:t>
            </a:r>
            <a:r>
              <a:rPr lang="en-US" dirty="0">
                <a:effectLst>
                  <a:glow rad="127000">
                    <a:srgbClr val="C00000"/>
                  </a:glow>
                  <a:outerShdw blurRad="50800" dist="50800" dir="2700000" algn="ctr" rotWithShape="0">
                    <a:schemeClr val="tx1"/>
                  </a:outerShdw>
                </a:effectLst>
              </a:rPr>
              <a:t>g</a:t>
            </a:r>
            <a:r>
              <a:rPr lang="en-US" dirty="0"/>
              <a:t> the Cost </a:t>
            </a:r>
            <a:r>
              <a:rPr lang="en-US" dirty="0">
                <a:solidFill>
                  <a:schemeClr val="bg1">
                    <a:lumMod val="85000"/>
                  </a:schemeClr>
                </a:solidFill>
              </a:rPr>
              <a:t>of a King 8:10-18</a:t>
            </a:r>
            <a:endParaRPr lang="en-US" dirty="0"/>
          </a:p>
        </p:txBody>
      </p:sp>
      <p:pic>
        <p:nvPicPr>
          <p:cNvPr id="5" name="Picture 4">
            <a:extLst>
              <a:ext uri="{FF2B5EF4-FFF2-40B4-BE49-F238E27FC236}">
                <a16:creationId xmlns:a16="http://schemas.microsoft.com/office/drawing/2014/main" id="{BBF94ACC-3718-4D67-AFF2-9AB7D37972D6}"/>
              </a:ext>
            </a:extLst>
          </p:cNvPr>
          <p:cNvPicPr>
            <a:picLocks noChangeAspect="1"/>
          </p:cNvPicPr>
          <p:nvPr/>
        </p:nvPicPr>
        <p:blipFill>
          <a:blip r:embed="rId3"/>
          <a:stretch>
            <a:fillRect/>
          </a:stretch>
        </p:blipFill>
        <p:spPr>
          <a:xfrm>
            <a:off x="7800110" y="4356923"/>
            <a:ext cx="4185702" cy="2324264"/>
          </a:xfrm>
          <a:prstGeom prst="rect">
            <a:avLst/>
          </a:prstGeom>
        </p:spPr>
      </p:pic>
      <p:pic>
        <p:nvPicPr>
          <p:cNvPr id="6" name="Picture 2" descr="Image result for selective service draft">
            <a:extLst>
              <a:ext uri="{FF2B5EF4-FFF2-40B4-BE49-F238E27FC236}">
                <a16:creationId xmlns:a16="http://schemas.microsoft.com/office/drawing/2014/main" id="{3647609D-57AF-4BF1-B157-07B407B482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377" y="1188720"/>
            <a:ext cx="3962400" cy="3962400"/>
          </a:xfrm>
          <a:prstGeom prst="rect">
            <a:avLst/>
          </a:prstGeom>
          <a:noFill/>
          <a:effectLst>
            <a:outerShdw blurRad="50800" dist="152400" dir="5400000" algn="ctr" rotWithShape="0">
              <a:schemeClr val="tx1">
                <a:alpha val="45000"/>
              </a:schemeClr>
            </a:outerShdw>
          </a:effectLst>
          <a:extLst>
            <a:ext uri="{909E8E84-426E-40DD-AFC4-6F175D3DCCD1}">
              <a14:hiddenFill xmlns:a14="http://schemas.microsoft.com/office/drawing/2010/main">
                <a:solidFill>
                  <a:srgbClr val="FFFFFF"/>
                </a:solidFill>
              </a14:hiddenFill>
            </a:ext>
          </a:extLst>
        </p:spPr>
      </p:pic>
      <p:pic>
        <p:nvPicPr>
          <p:cNvPr id="7" name="Picture 6" descr="A sign on the side of a building&#10;&#10;Description automatically generated">
            <a:extLst>
              <a:ext uri="{FF2B5EF4-FFF2-40B4-BE49-F238E27FC236}">
                <a16:creationId xmlns:a16="http://schemas.microsoft.com/office/drawing/2014/main" id="{7B1B8A96-EFE7-480F-A033-CD39E411DA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7599" y="411480"/>
            <a:ext cx="7121839" cy="6644639"/>
          </a:xfrm>
          <a:prstGeom prst="rect">
            <a:avLst/>
          </a:prstGeom>
        </p:spPr>
      </p:pic>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7640508" cy="5050835"/>
          </a:xfrm>
        </p:spPr>
        <p:txBody>
          <a:bodyPr/>
          <a:lstStyle/>
          <a:p>
            <a:r>
              <a:rPr lang="en-US" baseline="30000" dirty="0"/>
              <a:t>13</a:t>
            </a:r>
            <a:r>
              <a:rPr lang="en-US" dirty="0"/>
              <a:t> He will take your daughters to be perfumers and cooks and bakers.</a:t>
            </a:r>
          </a:p>
          <a:p>
            <a:r>
              <a:rPr lang="en-US" dirty="0"/>
              <a:t> </a:t>
            </a:r>
            <a:r>
              <a:rPr lang="en-US" baseline="30000" dirty="0"/>
              <a:t>14</a:t>
            </a:r>
            <a:r>
              <a:rPr lang="en-US" dirty="0"/>
              <a:t> </a:t>
            </a:r>
            <a:r>
              <a:rPr lang="en-US" dirty="0">
                <a:effectLst>
                  <a:glow rad="127000">
                    <a:srgbClr val="C00000"/>
                  </a:glow>
                </a:effectLst>
              </a:rPr>
              <a:t>He will take the best of your fields </a:t>
            </a:r>
            <a:r>
              <a:rPr lang="en-US" dirty="0"/>
              <a:t>and vineyards and olive orchards and give them to his servants.   </a:t>
            </a:r>
            <a:r>
              <a:rPr lang="en-US" baseline="30000" dirty="0"/>
              <a:t>15</a:t>
            </a:r>
            <a:r>
              <a:rPr lang="en-US" dirty="0"/>
              <a:t> He will take the tenth of your grain and of your vineyards and give it to his officers and to his servants.</a:t>
            </a:r>
          </a:p>
        </p:txBody>
      </p:sp>
    </p:spTree>
    <p:extLst>
      <p:ext uri="{BB962C8B-B14F-4D97-AF65-F5344CB8AC3E}">
        <p14:creationId xmlns:p14="http://schemas.microsoft.com/office/powerpoint/2010/main" val="3091144928"/>
      </p:ext>
    </p:extLst>
  </p:cSld>
  <p:clrMapOvr>
    <a:masterClrMapping/>
  </p:clrMapOvr>
  <p:transition>
    <p:circl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I</a:t>
            </a:r>
            <a:r>
              <a:rPr lang="en-US" dirty="0">
                <a:effectLst>
                  <a:glow rad="127000">
                    <a:srgbClr val="C00000"/>
                  </a:glow>
                  <a:outerShdw blurRad="50800" dist="50800" dir="2700000" algn="ctr" rotWithShape="0">
                    <a:schemeClr val="tx1"/>
                  </a:outerShdw>
                </a:effectLst>
              </a:rPr>
              <a:t>g</a:t>
            </a:r>
            <a:r>
              <a:rPr lang="en-US" u="sng" dirty="0">
                <a:effectLst>
                  <a:glow rad="127000">
                    <a:srgbClr val="C00000"/>
                  </a:glow>
                  <a:outerShdw blurRad="50800" dist="50800" dir="2700000" algn="ctr" rotWithShape="0">
                    <a:schemeClr val="tx1"/>
                  </a:outerShdw>
                </a:effectLst>
              </a:rPr>
              <a:t>norin</a:t>
            </a:r>
            <a:r>
              <a:rPr lang="en-US" dirty="0">
                <a:effectLst>
                  <a:glow rad="127000">
                    <a:srgbClr val="C00000"/>
                  </a:glow>
                  <a:outerShdw blurRad="50800" dist="50800" dir="2700000" algn="ctr" rotWithShape="0">
                    <a:schemeClr val="tx1"/>
                  </a:outerShdw>
                </a:effectLst>
              </a:rPr>
              <a:t>g</a:t>
            </a:r>
            <a:r>
              <a:rPr lang="en-US" dirty="0"/>
              <a:t> the Cost </a:t>
            </a:r>
            <a:r>
              <a:rPr lang="en-US" dirty="0">
                <a:solidFill>
                  <a:schemeClr val="bg1">
                    <a:lumMod val="85000"/>
                  </a:schemeClr>
                </a:solidFill>
              </a:rPr>
              <a:t>of a King 8:10-18</a:t>
            </a:r>
            <a:endParaRPr lang="en-US" dirty="0"/>
          </a:p>
        </p:txBody>
      </p:sp>
      <p:pic>
        <p:nvPicPr>
          <p:cNvPr id="5" name="Picture 4">
            <a:extLst>
              <a:ext uri="{FF2B5EF4-FFF2-40B4-BE49-F238E27FC236}">
                <a16:creationId xmlns:a16="http://schemas.microsoft.com/office/drawing/2014/main" id="{BBF94ACC-3718-4D67-AFF2-9AB7D37972D6}"/>
              </a:ext>
            </a:extLst>
          </p:cNvPr>
          <p:cNvPicPr>
            <a:picLocks noChangeAspect="1"/>
          </p:cNvPicPr>
          <p:nvPr/>
        </p:nvPicPr>
        <p:blipFill>
          <a:blip r:embed="rId3"/>
          <a:stretch>
            <a:fillRect/>
          </a:stretch>
        </p:blipFill>
        <p:spPr>
          <a:xfrm>
            <a:off x="7800110" y="4356923"/>
            <a:ext cx="4185702" cy="2324264"/>
          </a:xfrm>
          <a:prstGeom prst="rect">
            <a:avLst/>
          </a:prstGeom>
        </p:spPr>
      </p:pic>
      <p:pic>
        <p:nvPicPr>
          <p:cNvPr id="6" name="Picture 2" descr="Image result for selective service draft">
            <a:extLst>
              <a:ext uri="{FF2B5EF4-FFF2-40B4-BE49-F238E27FC236}">
                <a16:creationId xmlns:a16="http://schemas.microsoft.com/office/drawing/2014/main" id="{3647609D-57AF-4BF1-B157-07B407B482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377" y="1188720"/>
            <a:ext cx="3962400" cy="3962400"/>
          </a:xfrm>
          <a:prstGeom prst="rect">
            <a:avLst/>
          </a:prstGeom>
          <a:noFill/>
          <a:effectLst>
            <a:outerShdw blurRad="50800" dist="152400" dir="5400000" algn="ctr" rotWithShape="0">
              <a:schemeClr val="tx1">
                <a:alpha val="45000"/>
              </a:schemeClr>
            </a:outerShdw>
          </a:effectLst>
          <a:extLst>
            <a:ext uri="{909E8E84-426E-40DD-AFC4-6F175D3DCCD1}">
              <a14:hiddenFill xmlns:a14="http://schemas.microsoft.com/office/drawing/2010/main">
                <a:solidFill>
                  <a:srgbClr val="FFFFFF"/>
                </a:solidFill>
              </a14:hiddenFill>
            </a:ext>
          </a:extLst>
        </p:spPr>
      </p:pic>
      <p:pic>
        <p:nvPicPr>
          <p:cNvPr id="7" name="Picture 6" descr="A sign on the side of a building&#10;&#10;Description automatically generated">
            <a:extLst>
              <a:ext uri="{FF2B5EF4-FFF2-40B4-BE49-F238E27FC236}">
                <a16:creationId xmlns:a16="http://schemas.microsoft.com/office/drawing/2014/main" id="{7B1B8A96-EFE7-480F-A033-CD39E411DA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7599" y="411480"/>
            <a:ext cx="7121839" cy="6644639"/>
          </a:xfrm>
          <a:prstGeom prst="rect">
            <a:avLst/>
          </a:prstGeom>
        </p:spPr>
      </p:pic>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7640508" cy="5050835"/>
          </a:xfrm>
        </p:spPr>
        <p:txBody>
          <a:bodyPr/>
          <a:lstStyle/>
          <a:p>
            <a:r>
              <a:rPr lang="en-US" baseline="30000" dirty="0"/>
              <a:t>16</a:t>
            </a:r>
            <a:r>
              <a:rPr lang="en-US" dirty="0"/>
              <a:t> He will take your male servants and female servants and the best of your young men and your donkeys, and put them to his work.</a:t>
            </a:r>
          </a:p>
          <a:p>
            <a:r>
              <a:rPr lang="en-US" dirty="0"/>
              <a:t> </a:t>
            </a:r>
            <a:r>
              <a:rPr lang="en-US" baseline="30000" dirty="0"/>
              <a:t>17</a:t>
            </a:r>
            <a:r>
              <a:rPr lang="en-US" dirty="0"/>
              <a:t> He will take the tenth of your flocks, and </a:t>
            </a:r>
            <a:r>
              <a:rPr lang="en-US" dirty="0">
                <a:effectLst>
                  <a:glow rad="127000">
                    <a:srgbClr val="C00000"/>
                  </a:glow>
                </a:effectLst>
              </a:rPr>
              <a:t>you shall be his slaves</a:t>
            </a:r>
            <a:r>
              <a:rPr lang="en-US" dirty="0"/>
              <a:t>.</a:t>
            </a:r>
          </a:p>
          <a:p>
            <a:endParaRPr lang="en-US" dirty="0"/>
          </a:p>
          <a:p>
            <a:endParaRPr lang="en-US" dirty="0"/>
          </a:p>
        </p:txBody>
      </p:sp>
    </p:spTree>
    <p:extLst>
      <p:ext uri="{BB962C8B-B14F-4D97-AF65-F5344CB8AC3E}">
        <p14:creationId xmlns:p14="http://schemas.microsoft.com/office/powerpoint/2010/main" val="3684794001"/>
      </p:ext>
    </p:extLst>
  </p:cSld>
  <p:clrMapOvr>
    <a:masterClrMapping/>
  </p:clrMapOvr>
  <p:transition>
    <p:circl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a:xfrm>
            <a:off x="0" y="0"/>
            <a:ext cx="8895806" cy="6766560"/>
          </a:xfrm>
        </p:spPr>
        <p:txBody>
          <a:bodyPr>
            <a:normAutofit/>
          </a:bodyPr>
          <a:lstStyle/>
          <a:p>
            <a:r>
              <a:rPr lang="en-US" sz="6600" dirty="0"/>
              <a:t>Avoiding  Buyer’s Remorse</a:t>
            </a:r>
          </a:p>
        </p:txBody>
      </p:sp>
    </p:spTree>
    <p:extLst>
      <p:ext uri="{BB962C8B-B14F-4D97-AF65-F5344CB8AC3E}">
        <p14:creationId xmlns:p14="http://schemas.microsoft.com/office/powerpoint/2010/main" val="777902887"/>
      </p:ext>
    </p:extLst>
  </p:cSld>
  <p:clrMapOvr>
    <a:masterClrMapping/>
  </p:clrMapOvr>
  <p:transition>
    <p:circl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I</a:t>
            </a:r>
            <a:r>
              <a:rPr lang="en-US" dirty="0">
                <a:effectLst>
                  <a:glow rad="127000">
                    <a:srgbClr val="C00000"/>
                  </a:glow>
                  <a:outerShdw blurRad="50800" dist="50800" dir="2700000" algn="ctr" rotWithShape="0">
                    <a:schemeClr val="tx1"/>
                  </a:outerShdw>
                </a:effectLst>
              </a:rPr>
              <a:t>g</a:t>
            </a:r>
            <a:r>
              <a:rPr lang="en-US" u="sng" dirty="0">
                <a:effectLst>
                  <a:glow rad="127000">
                    <a:srgbClr val="C00000"/>
                  </a:glow>
                  <a:outerShdw blurRad="50800" dist="50800" dir="2700000" algn="ctr" rotWithShape="0">
                    <a:schemeClr val="tx1"/>
                  </a:outerShdw>
                </a:effectLst>
              </a:rPr>
              <a:t>norin</a:t>
            </a:r>
            <a:r>
              <a:rPr lang="en-US" dirty="0">
                <a:effectLst>
                  <a:glow rad="127000">
                    <a:srgbClr val="C00000"/>
                  </a:glow>
                  <a:outerShdw blurRad="50800" dist="50800" dir="2700000" algn="ctr" rotWithShape="0">
                    <a:schemeClr val="tx1"/>
                  </a:outerShdw>
                </a:effectLst>
              </a:rPr>
              <a:t>g</a:t>
            </a:r>
            <a:r>
              <a:rPr lang="en-US" dirty="0"/>
              <a:t> the Cost </a:t>
            </a:r>
            <a:r>
              <a:rPr lang="en-US" dirty="0">
                <a:solidFill>
                  <a:schemeClr val="bg1">
                    <a:lumMod val="85000"/>
                  </a:schemeClr>
                </a:solidFill>
              </a:rPr>
              <a:t>of a King 8:10-18</a:t>
            </a:r>
            <a:endParaRPr lang="en-US" dirty="0"/>
          </a:p>
        </p:txBody>
      </p:sp>
      <p:pic>
        <p:nvPicPr>
          <p:cNvPr id="5" name="Picture 4">
            <a:extLst>
              <a:ext uri="{FF2B5EF4-FFF2-40B4-BE49-F238E27FC236}">
                <a16:creationId xmlns:a16="http://schemas.microsoft.com/office/drawing/2014/main" id="{BBF94ACC-3718-4D67-AFF2-9AB7D37972D6}"/>
              </a:ext>
            </a:extLst>
          </p:cNvPr>
          <p:cNvPicPr>
            <a:picLocks noChangeAspect="1"/>
          </p:cNvPicPr>
          <p:nvPr/>
        </p:nvPicPr>
        <p:blipFill>
          <a:blip r:embed="rId3"/>
          <a:stretch>
            <a:fillRect/>
          </a:stretch>
        </p:blipFill>
        <p:spPr>
          <a:xfrm>
            <a:off x="7800110" y="4356923"/>
            <a:ext cx="4185702" cy="2324264"/>
          </a:xfrm>
          <a:prstGeom prst="rect">
            <a:avLst/>
          </a:prstGeom>
        </p:spPr>
      </p:pic>
      <p:pic>
        <p:nvPicPr>
          <p:cNvPr id="6" name="Picture 2" descr="Image result for selective service draft">
            <a:extLst>
              <a:ext uri="{FF2B5EF4-FFF2-40B4-BE49-F238E27FC236}">
                <a16:creationId xmlns:a16="http://schemas.microsoft.com/office/drawing/2014/main" id="{3647609D-57AF-4BF1-B157-07B407B482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377" y="1188720"/>
            <a:ext cx="3962400" cy="3962400"/>
          </a:xfrm>
          <a:prstGeom prst="rect">
            <a:avLst/>
          </a:prstGeom>
          <a:noFill/>
          <a:effectLst>
            <a:outerShdw blurRad="50800" dist="152400" dir="5400000" algn="ctr" rotWithShape="0">
              <a:schemeClr val="tx1">
                <a:alpha val="45000"/>
              </a:schemeClr>
            </a:outerShdw>
          </a:effectLst>
          <a:extLst>
            <a:ext uri="{909E8E84-426E-40DD-AFC4-6F175D3DCCD1}">
              <a14:hiddenFill xmlns:a14="http://schemas.microsoft.com/office/drawing/2010/main">
                <a:solidFill>
                  <a:srgbClr val="FFFFFF"/>
                </a:solidFill>
              </a14:hiddenFill>
            </a:ext>
          </a:extLst>
        </p:spPr>
      </p:pic>
      <p:pic>
        <p:nvPicPr>
          <p:cNvPr id="7" name="Picture 6" descr="A sign on the side of a building&#10;&#10;Description automatically generated">
            <a:extLst>
              <a:ext uri="{FF2B5EF4-FFF2-40B4-BE49-F238E27FC236}">
                <a16:creationId xmlns:a16="http://schemas.microsoft.com/office/drawing/2014/main" id="{7B1B8A96-EFE7-480F-A033-CD39E411DA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7599" y="411480"/>
            <a:ext cx="7121839" cy="6644639"/>
          </a:xfrm>
          <a:prstGeom prst="rect">
            <a:avLst/>
          </a:prstGeom>
        </p:spPr>
      </p:pic>
      <p:pic>
        <p:nvPicPr>
          <p:cNvPr id="9" name="Picture 8" descr="A picture containing person, man, cat, looking&#10;&#10;Description automatically generated">
            <a:extLst>
              <a:ext uri="{FF2B5EF4-FFF2-40B4-BE49-F238E27FC236}">
                <a16:creationId xmlns:a16="http://schemas.microsoft.com/office/drawing/2014/main" id="{D1833CA0-C7D4-4A00-8F8B-2D866ADC605E}"/>
              </a:ext>
            </a:extLst>
          </p:cNvPr>
          <p:cNvPicPr>
            <a:picLocks noChangeAspect="1"/>
          </p:cNvPicPr>
          <p:nvPr/>
        </p:nvPicPr>
        <p:blipFill rotWithShape="1">
          <a:blip r:embed="rId6">
            <a:extLst>
              <a:ext uri="{28A0092B-C50C-407E-A947-70E740481C1C}">
                <a14:useLocalDpi xmlns:a14="http://schemas.microsoft.com/office/drawing/2010/main" val="0"/>
              </a:ext>
            </a:extLst>
          </a:blip>
          <a:srcRect l="26871"/>
          <a:stretch/>
        </p:blipFill>
        <p:spPr>
          <a:xfrm>
            <a:off x="6096000" y="791143"/>
            <a:ext cx="6843594" cy="6243670"/>
          </a:xfrm>
          <a:prstGeom prst="rect">
            <a:avLst/>
          </a:prstGeom>
        </p:spPr>
      </p:pic>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6843594" cy="5050835"/>
          </a:xfrm>
        </p:spPr>
        <p:txBody>
          <a:bodyPr/>
          <a:lstStyle/>
          <a:p>
            <a:r>
              <a:rPr lang="en-US" dirty="0"/>
              <a:t> </a:t>
            </a:r>
            <a:r>
              <a:rPr lang="en-US" baseline="30000" dirty="0"/>
              <a:t>18</a:t>
            </a:r>
            <a:r>
              <a:rPr lang="en-US" dirty="0"/>
              <a:t> And </a:t>
            </a:r>
            <a:r>
              <a:rPr lang="en-US" dirty="0">
                <a:effectLst>
                  <a:glow rad="127000">
                    <a:srgbClr val="C00000"/>
                  </a:glow>
                </a:effectLst>
              </a:rPr>
              <a:t>in that day you will cry out because of your king</a:t>
            </a:r>
            <a:r>
              <a:rPr lang="en-US" dirty="0"/>
              <a:t>, whom you have chosen for yourselves, but the LORD will not answer you in that day."</a:t>
            </a:r>
          </a:p>
        </p:txBody>
      </p:sp>
    </p:spTree>
    <p:extLst>
      <p:ext uri="{BB962C8B-B14F-4D97-AF65-F5344CB8AC3E}">
        <p14:creationId xmlns:p14="http://schemas.microsoft.com/office/powerpoint/2010/main" val="1900149422"/>
      </p:ext>
    </p:extLst>
  </p:cSld>
  <p:clrMapOvr>
    <a:masterClrMapping/>
  </p:clrMapOvr>
  <p:transition>
    <p:circl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I</a:t>
            </a:r>
            <a:r>
              <a:rPr lang="en-US" dirty="0">
                <a:effectLst>
                  <a:glow rad="127000">
                    <a:srgbClr val="C00000"/>
                  </a:glow>
                  <a:outerShdw blurRad="50800" dist="50800" dir="2700000" algn="ctr" rotWithShape="0">
                    <a:schemeClr val="tx1"/>
                  </a:outerShdw>
                </a:effectLst>
              </a:rPr>
              <a:t>g</a:t>
            </a:r>
            <a:r>
              <a:rPr lang="en-US" u="sng" dirty="0">
                <a:effectLst>
                  <a:glow rad="127000">
                    <a:srgbClr val="C00000"/>
                  </a:glow>
                  <a:outerShdw blurRad="50800" dist="50800" dir="2700000" algn="ctr" rotWithShape="0">
                    <a:schemeClr val="tx1"/>
                  </a:outerShdw>
                </a:effectLst>
              </a:rPr>
              <a:t>norin</a:t>
            </a:r>
            <a:r>
              <a:rPr lang="en-US" dirty="0">
                <a:effectLst>
                  <a:glow rad="127000">
                    <a:srgbClr val="C00000"/>
                  </a:glow>
                  <a:outerShdw blurRad="50800" dist="50800" dir="2700000" algn="ctr" rotWithShape="0">
                    <a:schemeClr val="tx1"/>
                  </a:outerShdw>
                </a:effectLst>
              </a:rPr>
              <a:t>g</a:t>
            </a:r>
            <a:r>
              <a:rPr lang="en-US" dirty="0"/>
              <a:t> the Cost </a:t>
            </a:r>
            <a:r>
              <a:rPr lang="en-US" dirty="0">
                <a:solidFill>
                  <a:schemeClr val="bg1">
                    <a:lumMod val="85000"/>
                  </a:schemeClr>
                </a:solidFill>
              </a:rPr>
              <a:t>of a King 8:10-18</a:t>
            </a:r>
            <a:endParaRPr lang="en-US" dirty="0"/>
          </a:p>
        </p:txBody>
      </p:sp>
      <p:pic>
        <p:nvPicPr>
          <p:cNvPr id="5" name="Picture 4">
            <a:extLst>
              <a:ext uri="{FF2B5EF4-FFF2-40B4-BE49-F238E27FC236}">
                <a16:creationId xmlns:a16="http://schemas.microsoft.com/office/drawing/2014/main" id="{BBF94ACC-3718-4D67-AFF2-9AB7D37972D6}"/>
              </a:ext>
            </a:extLst>
          </p:cNvPr>
          <p:cNvPicPr>
            <a:picLocks noChangeAspect="1"/>
          </p:cNvPicPr>
          <p:nvPr/>
        </p:nvPicPr>
        <p:blipFill>
          <a:blip r:embed="rId3"/>
          <a:stretch>
            <a:fillRect/>
          </a:stretch>
        </p:blipFill>
        <p:spPr>
          <a:xfrm>
            <a:off x="7800110" y="4356923"/>
            <a:ext cx="4185702" cy="2324264"/>
          </a:xfrm>
          <a:prstGeom prst="rect">
            <a:avLst/>
          </a:prstGeom>
        </p:spPr>
      </p:pic>
      <p:pic>
        <p:nvPicPr>
          <p:cNvPr id="6" name="Picture 2" descr="Image result for selective service draft">
            <a:extLst>
              <a:ext uri="{FF2B5EF4-FFF2-40B4-BE49-F238E27FC236}">
                <a16:creationId xmlns:a16="http://schemas.microsoft.com/office/drawing/2014/main" id="{3647609D-57AF-4BF1-B157-07B407B482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377" y="1188720"/>
            <a:ext cx="3962400" cy="3962400"/>
          </a:xfrm>
          <a:prstGeom prst="rect">
            <a:avLst/>
          </a:prstGeom>
          <a:noFill/>
          <a:effectLst>
            <a:outerShdw blurRad="50800" dist="152400" dir="5400000" algn="ctr" rotWithShape="0">
              <a:schemeClr val="tx1">
                <a:alpha val="45000"/>
              </a:schemeClr>
            </a:outerShdw>
          </a:effectLst>
          <a:extLst>
            <a:ext uri="{909E8E84-426E-40DD-AFC4-6F175D3DCCD1}">
              <a14:hiddenFill xmlns:a14="http://schemas.microsoft.com/office/drawing/2010/main">
                <a:solidFill>
                  <a:srgbClr val="FFFFFF"/>
                </a:solidFill>
              </a14:hiddenFill>
            </a:ext>
          </a:extLst>
        </p:spPr>
      </p:pic>
      <p:pic>
        <p:nvPicPr>
          <p:cNvPr id="7" name="Picture 6" descr="A sign on the side of a building&#10;&#10;Description automatically generated">
            <a:extLst>
              <a:ext uri="{FF2B5EF4-FFF2-40B4-BE49-F238E27FC236}">
                <a16:creationId xmlns:a16="http://schemas.microsoft.com/office/drawing/2014/main" id="{7B1B8A96-EFE7-480F-A033-CD39E411DA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7599" y="411480"/>
            <a:ext cx="7121839" cy="6644639"/>
          </a:xfrm>
          <a:prstGeom prst="rect">
            <a:avLst/>
          </a:prstGeom>
        </p:spPr>
      </p:pic>
      <p:pic>
        <p:nvPicPr>
          <p:cNvPr id="9" name="Picture 8" descr="A picture containing person, man, cat, looking&#10;&#10;Description automatically generated">
            <a:extLst>
              <a:ext uri="{FF2B5EF4-FFF2-40B4-BE49-F238E27FC236}">
                <a16:creationId xmlns:a16="http://schemas.microsoft.com/office/drawing/2014/main" id="{D1833CA0-C7D4-4A00-8F8B-2D866ADC605E}"/>
              </a:ext>
            </a:extLst>
          </p:cNvPr>
          <p:cNvPicPr>
            <a:picLocks noChangeAspect="1"/>
          </p:cNvPicPr>
          <p:nvPr/>
        </p:nvPicPr>
        <p:blipFill rotWithShape="1">
          <a:blip r:embed="rId6">
            <a:extLst>
              <a:ext uri="{28A0092B-C50C-407E-A947-70E740481C1C}">
                <a14:useLocalDpi xmlns:a14="http://schemas.microsoft.com/office/drawing/2010/main" val="0"/>
              </a:ext>
            </a:extLst>
          </a:blip>
          <a:srcRect l="26871"/>
          <a:stretch/>
        </p:blipFill>
        <p:spPr>
          <a:xfrm>
            <a:off x="6096000" y="791143"/>
            <a:ext cx="6843594" cy="6243670"/>
          </a:xfrm>
          <a:prstGeom prst="rect">
            <a:avLst/>
          </a:prstGeom>
        </p:spPr>
      </p:pic>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6843594" cy="5050835"/>
          </a:xfrm>
        </p:spPr>
        <p:txBody>
          <a:bodyPr/>
          <a:lstStyle/>
          <a:p>
            <a:r>
              <a:rPr lang="en-US" dirty="0"/>
              <a:t> </a:t>
            </a:r>
            <a:r>
              <a:rPr lang="en-US" baseline="30000" dirty="0"/>
              <a:t>18</a:t>
            </a:r>
            <a:r>
              <a:rPr lang="en-US" dirty="0"/>
              <a:t> And in that day you will cry out because of your king, whom </a:t>
            </a:r>
            <a:r>
              <a:rPr lang="en-US" dirty="0">
                <a:effectLst>
                  <a:glow rad="127000">
                    <a:srgbClr val="C00000"/>
                  </a:glow>
                </a:effectLst>
              </a:rPr>
              <a:t>you have chosen for yourselves</a:t>
            </a:r>
            <a:r>
              <a:rPr lang="en-US" dirty="0"/>
              <a:t>, but the LORD will not answer you in that day."</a:t>
            </a:r>
          </a:p>
        </p:txBody>
      </p:sp>
    </p:spTree>
    <p:extLst>
      <p:ext uri="{BB962C8B-B14F-4D97-AF65-F5344CB8AC3E}">
        <p14:creationId xmlns:p14="http://schemas.microsoft.com/office/powerpoint/2010/main" val="1185955030"/>
      </p:ext>
    </p:extLst>
  </p:cSld>
  <p:clrMapOvr>
    <a:masterClrMapping/>
  </p:clrMapOvr>
  <p:transition>
    <p:circl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I</a:t>
            </a:r>
            <a:r>
              <a:rPr lang="en-US" dirty="0">
                <a:effectLst>
                  <a:glow rad="127000">
                    <a:srgbClr val="C00000"/>
                  </a:glow>
                  <a:outerShdw blurRad="50800" dist="50800" dir="2700000" algn="ctr" rotWithShape="0">
                    <a:schemeClr val="tx1"/>
                  </a:outerShdw>
                </a:effectLst>
              </a:rPr>
              <a:t>g</a:t>
            </a:r>
            <a:r>
              <a:rPr lang="en-US" u="sng" dirty="0">
                <a:effectLst>
                  <a:glow rad="127000">
                    <a:srgbClr val="C00000"/>
                  </a:glow>
                  <a:outerShdw blurRad="50800" dist="50800" dir="2700000" algn="ctr" rotWithShape="0">
                    <a:schemeClr val="tx1"/>
                  </a:outerShdw>
                </a:effectLst>
              </a:rPr>
              <a:t>norin</a:t>
            </a:r>
            <a:r>
              <a:rPr lang="en-US" dirty="0">
                <a:effectLst>
                  <a:glow rad="127000">
                    <a:srgbClr val="C00000"/>
                  </a:glow>
                  <a:outerShdw blurRad="50800" dist="50800" dir="2700000" algn="ctr" rotWithShape="0">
                    <a:schemeClr val="tx1"/>
                  </a:outerShdw>
                </a:effectLst>
              </a:rPr>
              <a:t>g</a:t>
            </a:r>
            <a:r>
              <a:rPr lang="en-US" dirty="0"/>
              <a:t> the Cost </a:t>
            </a:r>
            <a:r>
              <a:rPr lang="en-US" dirty="0">
                <a:solidFill>
                  <a:schemeClr val="bg1">
                    <a:lumMod val="85000"/>
                  </a:schemeClr>
                </a:solidFill>
              </a:rPr>
              <a:t>of a King 8:10-18</a:t>
            </a:r>
            <a:endParaRPr lang="en-US" dirty="0"/>
          </a:p>
        </p:txBody>
      </p:sp>
      <p:pic>
        <p:nvPicPr>
          <p:cNvPr id="5" name="Picture 4">
            <a:extLst>
              <a:ext uri="{FF2B5EF4-FFF2-40B4-BE49-F238E27FC236}">
                <a16:creationId xmlns:a16="http://schemas.microsoft.com/office/drawing/2014/main" id="{BBF94ACC-3718-4D67-AFF2-9AB7D37972D6}"/>
              </a:ext>
            </a:extLst>
          </p:cNvPr>
          <p:cNvPicPr>
            <a:picLocks noChangeAspect="1"/>
          </p:cNvPicPr>
          <p:nvPr/>
        </p:nvPicPr>
        <p:blipFill>
          <a:blip r:embed="rId3"/>
          <a:stretch>
            <a:fillRect/>
          </a:stretch>
        </p:blipFill>
        <p:spPr>
          <a:xfrm>
            <a:off x="7800110" y="4356923"/>
            <a:ext cx="4185702" cy="2324264"/>
          </a:xfrm>
          <a:prstGeom prst="rect">
            <a:avLst/>
          </a:prstGeom>
        </p:spPr>
      </p:pic>
      <p:pic>
        <p:nvPicPr>
          <p:cNvPr id="6" name="Picture 2" descr="Image result for selective service draft">
            <a:extLst>
              <a:ext uri="{FF2B5EF4-FFF2-40B4-BE49-F238E27FC236}">
                <a16:creationId xmlns:a16="http://schemas.microsoft.com/office/drawing/2014/main" id="{3647609D-57AF-4BF1-B157-07B407B482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377" y="1188720"/>
            <a:ext cx="3962400" cy="3962400"/>
          </a:xfrm>
          <a:prstGeom prst="rect">
            <a:avLst/>
          </a:prstGeom>
          <a:noFill/>
          <a:effectLst>
            <a:outerShdw blurRad="50800" dist="152400" dir="5400000" algn="ctr" rotWithShape="0">
              <a:schemeClr val="tx1">
                <a:alpha val="45000"/>
              </a:schemeClr>
            </a:outerShdw>
          </a:effectLst>
          <a:extLst>
            <a:ext uri="{909E8E84-426E-40DD-AFC4-6F175D3DCCD1}">
              <a14:hiddenFill xmlns:a14="http://schemas.microsoft.com/office/drawing/2010/main">
                <a:solidFill>
                  <a:srgbClr val="FFFFFF"/>
                </a:solidFill>
              </a14:hiddenFill>
            </a:ext>
          </a:extLst>
        </p:spPr>
      </p:pic>
      <p:pic>
        <p:nvPicPr>
          <p:cNvPr id="7" name="Picture 6" descr="A sign on the side of a building&#10;&#10;Description automatically generated">
            <a:extLst>
              <a:ext uri="{FF2B5EF4-FFF2-40B4-BE49-F238E27FC236}">
                <a16:creationId xmlns:a16="http://schemas.microsoft.com/office/drawing/2014/main" id="{7B1B8A96-EFE7-480F-A033-CD39E411DA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7599" y="411480"/>
            <a:ext cx="7121839" cy="6644639"/>
          </a:xfrm>
          <a:prstGeom prst="rect">
            <a:avLst/>
          </a:prstGeom>
        </p:spPr>
      </p:pic>
      <p:pic>
        <p:nvPicPr>
          <p:cNvPr id="9" name="Picture 8" descr="A picture containing person, man, cat, looking&#10;&#10;Description automatically generated">
            <a:extLst>
              <a:ext uri="{FF2B5EF4-FFF2-40B4-BE49-F238E27FC236}">
                <a16:creationId xmlns:a16="http://schemas.microsoft.com/office/drawing/2014/main" id="{D1833CA0-C7D4-4A00-8F8B-2D866ADC605E}"/>
              </a:ext>
            </a:extLst>
          </p:cNvPr>
          <p:cNvPicPr>
            <a:picLocks noChangeAspect="1"/>
          </p:cNvPicPr>
          <p:nvPr/>
        </p:nvPicPr>
        <p:blipFill rotWithShape="1">
          <a:blip r:embed="rId6">
            <a:extLst>
              <a:ext uri="{28A0092B-C50C-407E-A947-70E740481C1C}">
                <a14:useLocalDpi xmlns:a14="http://schemas.microsoft.com/office/drawing/2010/main" val="0"/>
              </a:ext>
            </a:extLst>
          </a:blip>
          <a:srcRect l="26871"/>
          <a:stretch/>
        </p:blipFill>
        <p:spPr>
          <a:xfrm>
            <a:off x="6096000" y="791143"/>
            <a:ext cx="6843594" cy="6243670"/>
          </a:xfrm>
          <a:prstGeom prst="rect">
            <a:avLst/>
          </a:prstGeom>
        </p:spPr>
      </p:pic>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6843594" cy="5050835"/>
          </a:xfrm>
        </p:spPr>
        <p:txBody>
          <a:bodyPr/>
          <a:lstStyle/>
          <a:p>
            <a:r>
              <a:rPr lang="en-US" dirty="0"/>
              <a:t> </a:t>
            </a:r>
            <a:r>
              <a:rPr lang="en-US" baseline="30000" dirty="0"/>
              <a:t>18</a:t>
            </a:r>
            <a:r>
              <a:rPr lang="en-US" dirty="0"/>
              <a:t> And in that day you will cry out because of your king, whom you have chosen for yourselves, </a:t>
            </a:r>
            <a:r>
              <a:rPr lang="en-US" dirty="0">
                <a:effectLst>
                  <a:glow rad="127000">
                    <a:srgbClr val="C00000"/>
                  </a:glow>
                </a:effectLst>
              </a:rPr>
              <a:t>but the LORD will not answer you in that day</a:t>
            </a:r>
            <a:r>
              <a:rPr lang="en-US" dirty="0"/>
              <a:t>."</a:t>
            </a:r>
          </a:p>
        </p:txBody>
      </p:sp>
    </p:spTree>
    <p:extLst>
      <p:ext uri="{BB962C8B-B14F-4D97-AF65-F5344CB8AC3E}">
        <p14:creationId xmlns:p14="http://schemas.microsoft.com/office/powerpoint/2010/main" val="916311029"/>
      </p:ext>
    </p:extLst>
  </p:cSld>
  <p:clrMapOvr>
    <a:masterClrMapping/>
  </p:clrMapOvr>
  <p:transition>
    <p:circl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Insistin</a:t>
            </a:r>
            <a:r>
              <a:rPr lang="en-US" dirty="0">
                <a:effectLst>
                  <a:glow rad="127000">
                    <a:srgbClr val="C00000"/>
                  </a:glow>
                  <a:outerShdw blurRad="50800" dist="50800" dir="2700000" algn="ctr" rotWithShape="0">
                    <a:schemeClr val="tx1"/>
                  </a:outerShdw>
                </a:effectLst>
              </a:rPr>
              <a:t>g</a:t>
            </a:r>
            <a:r>
              <a:rPr lang="en-US" dirty="0"/>
              <a:t> on Having </a:t>
            </a:r>
            <a:r>
              <a:rPr lang="en-US" dirty="0">
                <a:solidFill>
                  <a:schemeClr val="bg1">
                    <a:lumMod val="85000"/>
                  </a:schemeClr>
                </a:solidFill>
              </a:rPr>
              <a:t>a King 8:19-22</a:t>
            </a:r>
          </a:p>
        </p:txBody>
      </p:sp>
      <p:sp>
        <p:nvSpPr>
          <p:cNvPr id="6" name="Content Placeholder 5">
            <a:extLst>
              <a:ext uri="{FF2B5EF4-FFF2-40B4-BE49-F238E27FC236}">
                <a16:creationId xmlns:a16="http://schemas.microsoft.com/office/drawing/2014/main" id="{7F96E8BF-6B36-4235-85B2-1D4F5BF9676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38904409"/>
      </p:ext>
    </p:extLst>
  </p:cSld>
  <p:clrMapOvr>
    <a:masterClrMapping/>
  </p:clrMapOvr>
  <p:transition>
    <p:circl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Insistin</a:t>
            </a:r>
            <a:r>
              <a:rPr lang="en-US" dirty="0">
                <a:effectLst>
                  <a:glow rad="127000">
                    <a:srgbClr val="C00000"/>
                  </a:glow>
                  <a:outerShdw blurRad="50800" dist="50800" dir="2700000" algn="ctr" rotWithShape="0">
                    <a:schemeClr val="tx1"/>
                  </a:outerShdw>
                </a:effectLst>
              </a:rPr>
              <a:t>g</a:t>
            </a:r>
            <a:r>
              <a:rPr lang="en-US" dirty="0"/>
              <a:t> on Having </a:t>
            </a:r>
            <a:r>
              <a:rPr lang="en-US" dirty="0">
                <a:solidFill>
                  <a:schemeClr val="bg1">
                    <a:lumMod val="85000"/>
                  </a:schemeClr>
                </a:solidFill>
              </a:rPr>
              <a:t>a King 8:19-22</a:t>
            </a:r>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7640508" cy="5050835"/>
          </a:xfrm>
        </p:spPr>
        <p:txBody>
          <a:bodyPr/>
          <a:lstStyle/>
          <a:p>
            <a:r>
              <a:rPr lang="en-US" baseline="30000" dirty="0"/>
              <a:t>19</a:t>
            </a:r>
            <a:r>
              <a:rPr lang="en-US" dirty="0"/>
              <a:t> But the people </a:t>
            </a:r>
            <a:r>
              <a:rPr lang="en-US" dirty="0">
                <a:effectLst>
                  <a:glow rad="127000">
                    <a:srgbClr val="C00000"/>
                  </a:glow>
                </a:effectLst>
              </a:rPr>
              <a:t>refused to obey </a:t>
            </a:r>
            <a:r>
              <a:rPr lang="en-US" dirty="0"/>
              <a:t>the voice of Samuel. And they said, "No! But there shall be a king over us,  </a:t>
            </a:r>
            <a:r>
              <a:rPr lang="en-US" baseline="30000" dirty="0"/>
              <a:t>20</a:t>
            </a:r>
            <a:r>
              <a:rPr lang="en-US" dirty="0"/>
              <a:t> that we also may be like all the nations, and that our king may judge us and go out before us and fight our battles."</a:t>
            </a:r>
          </a:p>
          <a:p>
            <a:endParaRPr lang="en-US" dirty="0"/>
          </a:p>
        </p:txBody>
      </p:sp>
      <p:pic>
        <p:nvPicPr>
          <p:cNvPr id="5" name="Picture 4">
            <a:extLst>
              <a:ext uri="{FF2B5EF4-FFF2-40B4-BE49-F238E27FC236}">
                <a16:creationId xmlns:a16="http://schemas.microsoft.com/office/drawing/2014/main" id="{08A8B301-8FF2-4C74-8976-872E1BA3712D}"/>
              </a:ext>
            </a:extLst>
          </p:cNvPr>
          <p:cNvPicPr>
            <a:picLocks noChangeAspect="1"/>
          </p:cNvPicPr>
          <p:nvPr/>
        </p:nvPicPr>
        <p:blipFill>
          <a:blip r:embed="rId3"/>
          <a:stretch>
            <a:fillRect/>
          </a:stretch>
        </p:blipFill>
        <p:spPr>
          <a:xfrm>
            <a:off x="6885710" y="3801339"/>
            <a:ext cx="5850138" cy="4408130"/>
          </a:xfrm>
          <a:prstGeom prst="rect">
            <a:avLst/>
          </a:prstGeom>
        </p:spPr>
      </p:pic>
    </p:spTree>
    <p:extLst>
      <p:ext uri="{BB962C8B-B14F-4D97-AF65-F5344CB8AC3E}">
        <p14:creationId xmlns:p14="http://schemas.microsoft.com/office/powerpoint/2010/main" val="2472510785"/>
      </p:ext>
    </p:extLst>
  </p:cSld>
  <p:clrMapOvr>
    <a:masterClrMapping/>
  </p:clrMapOvr>
  <p:transition>
    <p:circl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C2C80C-1D2E-4A75-87A6-46EC470C04D6}"/>
              </a:ext>
            </a:extLst>
          </p:cNvPr>
          <p:cNvPicPr>
            <a:picLocks noChangeAspect="1"/>
          </p:cNvPicPr>
          <p:nvPr/>
        </p:nvPicPr>
        <p:blipFill>
          <a:blip r:embed="rId3"/>
          <a:stretch>
            <a:fillRect/>
          </a:stretch>
        </p:blipFill>
        <p:spPr>
          <a:xfrm>
            <a:off x="7924801" y="1057285"/>
            <a:ext cx="4054362" cy="3791805"/>
          </a:xfrm>
          <a:prstGeom prst="rect">
            <a:avLst/>
          </a:prstGeom>
          <a:effectLst>
            <a:glow rad="254000">
              <a:schemeClr val="bg1">
                <a:alpha val="66000"/>
              </a:schemeClr>
            </a:glow>
          </a:effectLst>
        </p:spPr>
      </p:pic>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Insistin</a:t>
            </a:r>
            <a:r>
              <a:rPr lang="en-US" dirty="0">
                <a:effectLst>
                  <a:glow rad="127000">
                    <a:srgbClr val="C00000"/>
                  </a:glow>
                  <a:outerShdw blurRad="50800" dist="50800" dir="2700000" algn="ctr" rotWithShape="0">
                    <a:schemeClr val="tx1"/>
                  </a:outerShdw>
                </a:effectLst>
              </a:rPr>
              <a:t>g</a:t>
            </a:r>
            <a:r>
              <a:rPr lang="en-US" dirty="0"/>
              <a:t> on Having </a:t>
            </a:r>
            <a:r>
              <a:rPr lang="en-US" dirty="0">
                <a:solidFill>
                  <a:schemeClr val="bg1">
                    <a:lumMod val="85000"/>
                  </a:schemeClr>
                </a:solidFill>
              </a:rPr>
              <a:t>a King 8:19-22</a:t>
            </a:r>
            <a:endParaRPr lang="en-US" dirty="0"/>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7640508" cy="5050835"/>
          </a:xfrm>
        </p:spPr>
        <p:txBody>
          <a:bodyPr/>
          <a:lstStyle/>
          <a:p>
            <a:r>
              <a:rPr lang="en-US" baseline="30000" dirty="0"/>
              <a:t>19</a:t>
            </a:r>
            <a:r>
              <a:rPr lang="en-US" dirty="0"/>
              <a:t> But the people refused to obey the voice of Samuel. And they said, </a:t>
            </a:r>
            <a:r>
              <a:rPr lang="en-US" dirty="0">
                <a:effectLst>
                  <a:glow rad="127000">
                    <a:srgbClr val="C00000"/>
                  </a:glow>
                </a:effectLst>
              </a:rPr>
              <a:t>"No! But there shall be a king over us,  </a:t>
            </a:r>
            <a:r>
              <a:rPr lang="en-US" baseline="30000" dirty="0"/>
              <a:t>20</a:t>
            </a:r>
            <a:r>
              <a:rPr lang="en-US" dirty="0"/>
              <a:t> that we also may be like all the nations, and that our king may judge us and go out before us and fight our battles."</a:t>
            </a:r>
          </a:p>
          <a:p>
            <a:endParaRPr lang="en-US" dirty="0"/>
          </a:p>
        </p:txBody>
      </p:sp>
      <p:pic>
        <p:nvPicPr>
          <p:cNvPr id="5" name="Picture 4">
            <a:extLst>
              <a:ext uri="{FF2B5EF4-FFF2-40B4-BE49-F238E27FC236}">
                <a16:creationId xmlns:a16="http://schemas.microsoft.com/office/drawing/2014/main" id="{08A8B301-8FF2-4C74-8976-872E1BA3712D}"/>
              </a:ext>
            </a:extLst>
          </p:cNvPr>
          <p:cNvPicPr>
            <a:picLocks noChangeAspect="1"/>
          </p:cNvPicPr>
          <p:nvPr/>
        </p:nvPicPr>
        <p:blipFill>
          <a:blip r:embed="rId4"/>
          <a:stretch>
            <a:fillRect/>
          </a:stretch>
        </p:blipFill>
        <p:spPr>
          <a:xfrm>
            <a:off x="6885710" y="3801339"/>
            <a:ext cx="5850138" cy="4408130"/>
          </a:xfrm>
          <a:prstGeom prst="rect">
            <a:avLst/>
          </a:prstGeom>
        </p:spPr>
      </p:pic>
    </p:spTree>
    <p:extLst>
      <p:ext uri="{BB962C8B-B14F-4D97-AF65-F5344CB8AC3E}">
        <p14:creationId xmlns:p14="http://schemas.microsoft.com/office/powerpoint/2010/main" val="231407517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C2C80C-1D2E-4A75-87A6-46EC470C04D6}"/>
              </a:ext>
            </a:extLst>
          </p:cNvPr>
          <p:cNvPicPr>
            <a:picLocks noChangeAspect="1"/>
          </p:cNvPicPr>
          <p:nvPr/>
        </p:nvPicPr>
        <p:blipFill>
          <a:blip r:embed="rId3"/>
          <a:stretch>
            <a:fillRect/>
          </a:stretch>
        </p:blipFill>
        <p:spPr>
          <a:xfrm>
            <a:off x="7924801" y="1057285"/>
            <a:ext cx="4054362" cy="3791805"/>
          </a:xfrm>
          <a:prstGeom prst="rect">
            <a:avLst/>
          </a:prstGeom>
          <a:effectLst>
            <a:glow rad="254000">
              <a:schemeClr val="bg1">
                <a:alpha val="66000"/>
              </a:schemeClr>
            </a:glow>
          </a:effectLst>
        </p:spPr>
      </p:pic>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Insistin</a:t>
            </a:r>
            <a:r>
              <a:rPr lang="en-US" dirty="0">
                <a:effectLst>
                  <a:glow rad="127000">
                    <a:srgbClr val="C00000"/>
                  </a:glow>
                  <a:outerShdw blurRad="50800" dist="50800" dir="2700000" algn="ctr" rotWithShape="0">
                    <a:schemeClr val="tx1"/>
                  </a:outerShdw>
                </a:effectLst>
              </a:rPr>
              <a:t>g</a:t>
            </a:r>
            <a:r>
              <a:rPr lang="en-US" dirty="0"/>
              <a:t> on Having </a:t>
            </a:r>
            <a:r>
              <a:rPr lang="en-US" dirty="0">
                <a:solidFill>
                  <a:schemeClr val="bg1">
                    <a:lumMod val="85000"/>
                  </a:schemeClr>
                </a:solidFill>
              </a:rPr>
              <a:t>a King 8:19-22</a:t>
            </a:r>
            <a:endParaRPr lang="en-US" dirty="0"/>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7640508" cy="5050835"/>
          </a:xfrm>
        </p:spPr>
        <p:txBody>
          <a:bodyPr/>
          <a:lstStyle/>
          <a:p>
            <a:r>
              <a:rPr lang="en-US" baseline="30000" dirty="0"/>
              <a:t>19</a:t>
            </a:r>
            <a:r>
              <a:rPr lang="en-US" dirty="0"/>
              <a:t> But the people refused to obey the voice of Samuel. And they said, "No! But there shall be a king over us,  </a:t>
            </a:r>
            <a:r>
              <a:rPr lang="en-US" baseline="30000" dirty="0"/>
              <a:t>20</a:t>
            </a:r>
            <a:r>
              <a:rPr lang="en-US" dirty="0"/>
              <a:t> </a:t>
            </a:r>
            <a:r>
              <a:rPr lang="en-US" dirty="0">
                <a:effectLst>
                  <a:glow rad="127000">
                    <a:srgbClr val="C00000"/>
                  </a:glow>
                </a:effectLst>
              </a:rPr>
              <a:t>that we also may be like all the nations, and that our king may judge us and go out before us and fight our battles</a:t>
            </a:r>
            <a:r>
              <a:rPr lang="en-US" dirty="0"/>
              <a:t>."</a:t>
            </a:r>
          </a:p>
          <a:p>
            <a:endParaRPr lang="en-US" dirty="0"/>
          </a:p>
        </p:txBody>
      </p:sp>
      <p:pic>
        <p:nvPicPr>
          <p:cNvPr id="5" name="Picture 4">
            <a:extLst>
              <a:ext uri="{FF2B5EF4-FFF2-40B4-BE49-F238E27FC236}">
                <a16:creationId xmlns:a16="http://schemas.microsoft.com/office/drawing/2014/main" id="{08A8B301-8FF2-4C74-8976-872E1BA3712D}"/>
              </a:ext>
            </a:extLst>
          </p:cNvPr>
          <p:cNvPicPr>
            <a:picLocks noChangeAspect="1"/>
          </p:cNvPicPr>
          <p:nvPr/>
        </p:nvPicPr>
        <p:blipFill>
          <a:blip r:embed="rId4"/>
          <a:stretch>
            <a:fillRect/>
          </a:stretch>
        </p:blipFill>
        <p:spPr>
          <a:xfrm>
            <a:off x="6885710" y="3801339"/>
            <a:ext cx="5850138" cy="4408130"/>
          </a:xfrm>
          <a:prstGeom prst="rect">
            <a:avLst/>
          </a:prstGeom>
        </p:spPr>
      </p:pic>
    </p:spTree>
    <p:extLst>
      <p:ext uri="{BB962C8B-B14F-4D97-AF65-F5344CB8AC3E}">
        <p14:creationId xmlns:p14="http://schemas.microsoft.com/office/powerpoint/2010/main" val="2457925822"/>
      </p:ext>
    </p:extLst>
  </p:cSld>
  <p:clrMapOvr>
    <a:masterClrMapping/>
  </p:clrMapOvr>
  <p:transition>
    <p:circl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FCC63-BB7F-4F29-A91F-E24C637C4EE7}"/>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Comin</a:t>
            </a:r>
            <a:r>
              <a:rPr lang="en-US" dirty="0">
                <a:effectLst>
                  <a:glow rad="127000">
                    <a:srgbClr val="C00000"/>
                  </a:glow>
                  <a:outerShdw blurRad="50800" dist="50800" dir="2700000" algn="ctr" rotWithShape="0">
                    <a:schemeClr val="tx1"/>
                  </a:outerShdw>
                </a:effectLst>
              </a:rPr>
              <a:t>g</a:t>
            </a:r>
            <a:r>
              <a:rPr lang="en-US" dirty="0"/>
              <a:t> Remorse </a:t>
            </a:r>
            <a:r>
              <a:rPr lang="en-US" dirty="0">
                <a:solidFill>
                  <a:schemeClr val="bg1">
                    <a:lumMod val="85000"/>
                  </a:schemeClr>
                </a:solidFill>
              </a:rPr>
              <a:t>over a King </a:t>
            </a:r>
            <a:r>
              <a:rPr lang="en-US" sz="4000" dirty="0">
                <a:solidFill>
                  <a:schemeClr val="bg1">
                    <a:lumMod val="85000"/>
                  </a:schemeClr>
                </a:solidFill>
              </a:rPr>
              <a:t>8:21-22</a:t>
            </a:r>
            <a:endParaRPr lang="en-US" dirty="0">
              <a:solidFill>
                <a:schemeClr val="bg1">
                  <a:lumMod val="85000"/>
                </a:schemeClr>
              </a:solidFill>
            </a:endParaRPr>
          </a:p>
        </p:txBody>
      </p:sp>
      <p:sp>
        <p:nvSpPr>
          <p:cNvPr id="3" name="Content Placeholder 2">
            <a:extLst>
              <a:ext uri="{FF2B5EF4-FFF2-40B4-BE49-F238E27FC236}">
                <a16:creationId xmlns:a16="http://schemas.microsoft.com/office/drawing/2014/main" id="{097F72F1-BA57-4E24-B191-6B393A3DAA09}"/>
              </a:ext>
            </a:extLst>
          </p:cNvPr>
          <p:cNvSpPr>
            <a:spLocks noGrp="1"/>
          </p:cNvSpPr>
          <p:nvPr>
            <p:ph idx="1"/>
          </p:nvPr>
        </p:nvSpPr>
        <p:spPr>
          <a:xfrm>
            <a:off x="400833" y="1537854"/>
            <a:ext cx="8433885" cy="5050835"/>
          </a:xfrm>
        </p:spPr>
        <p:txBody>
          <a:bodyPr/>
          <a:lstStyle/>
          <a:p>
            <a:endParaRPr lang="en-US" dirty="0"/>
          </a:p>
        </p:txBody>
      </p:sp>
      <p:pic>
        <p:nvPicPr>
          <p:cNvPr id="4" name="Picture 3">
            <a:extLst>
              <a:ext uri="{FF2B5EF4-FFF2-40B4-BE49-F238E27FC236}">
                <a16:creationId xmlns:a16="http://schemas.microsoft.com/office/drawing/2014/main" id="{1C1B5731-DE48-4AAA-986E-D9717367672B}"/>
              </a:ext>
            </a:extLst>
          </p:cNvPr>
          <p:cNvPicPr>
            <a:picLocks noChangeAspect="1"/>
          </p:cNvPicPr>
          <p:nvPr/>
        </p:nvPicPr>
        <p:blipFill>
          <a:blip r:embed="rId2"/>
          <a:stretch>
            <a:fillRect/>
          </a:stretch>
        </p:blipFill>
        <p:spPr>
          <a:xfrm>
            <a:off x="7848601" y="2079675"/>
            <a:ext cx="4343399" cy="4778325"/>
          </a:xfrm>
          <a:prstGeom prst="rect">
            <a:avLst/>
          </a:prstGeom>
        </p:spPr>
      </p:pic>
    </p:spTree>
    <p:extLst>
      <p:ext uri="{BB962C8B-B14F-4D97-AF65-F5344CB8AC3E}">
        <p14:creationId xmlns:p14="http://schemas.microsoft.com/office/powerpoint/2010/main" val="2614550061"/>
      </p:ext>
    </p:extLst>
  </p:cSld>
  <p:clrMapOvr>
    <a:masterClrMapping/>
  </p:clrMapOvr>
  <p:transition>
    <p:circl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man, woman, looking&#10;&#10;Description automatically generated">
            <a:extLst>
              <a:ext uri="{FF2B5EF4-FFF2-40B4-BE49-F238E27FC236}">
                <a16:creationId xmlns:a16="http://schemas.microsoft.com/office/drawing/2014/main" id="{1AF8AC92-EE22-44E0-B633-82C38F09BB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561" y="-199637"/>
            <a:ext cx="7913378" cy="9783363"/>
          </a:xfrm>
          <a:prstGeom prst="rect">
            <a:avLst/>
          </a:prstGeom>
        </p:spPr>
      </p:pic>
      <p:sp>
        <p:nvSpPr>
          <p:cNvPr id="2" name="Title 1">
            <a:extLst>
              <a:ext uri="{FF2B5EF4-FFF2-40B4-BE49-F238E27FC236}">
                <a16:creationId xmlns:a16="http://schemas.microsoft.com/office/drawing/2014/main" id="{144FCC63-BB7F-4F29-A91F-E24C637C4EE7}"/>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Comin</a:t>
            </a:r>
            <a:r>
              <a:rPr lang="en-US" dirty="0">
                <a:effectLst>
                  <a:glow rad="127000">
                    <a:srgbClr val="C00000"/>
                  </a:glow>
                  <a:outerShdw blurRad="50800" dist="50800" dir="2700000" algn="ctr" rotWithShape="0">
                    <a:schemeClr val="tx1"/>
                  </a:outerShdw>
                </a:effectLst>
              </a:rPr>
              <a:t>g</a:t>
            </a:r>
            <a:r>
              <a:rPr lang="en-US" dirty="0"/>
              <a:t> Remorse </a:t>
            </a:r>
            <a:r>
              <a:rPr lang="en-US" dirty="0">
                <a:solidFill>
                  <a:schemeClr val="bg1">
                    <a:lumMod val="85000"/>
                  </a:schemeClr>
                </a:solidFill>
              </a:rPr>
              <a:t>over a King </a:t>
            </a:r>
            <a:r>
              <a:rPr lang="en-US" sz="4000" dirty="0">
                <a:solidFill>
                  <a:schemeClr val="bg1">
                    <a:lumMod val="85000"/>
                  </a:schemeClr>
                </a:solidFill>
              </a:rPr>
              <a:t>8:21-22</a:t>
            </a:r>
            <a:endParaRPr lang="en-US" dirty="0"/>
          </a:p>
        </p:txBody>
      </p:sp>
      <p:sp>
        <p:nvSpPr>
          <p:cNvPr id="3" name="Content Placeholder 2">
            <a:extLst>
              <a:ext uri="{FF2B5EF4-FFF2-40B4-BE49-F238E27FC236}">
                <a16:creationId xmlns:a16="http://schemas.microsoft.com/office/drawing/2014/main" id="{097F72F1-BA57-4E24-B191-6B393A3DAA09}"/>
              </a:ext>
            </a:extLst>
          </p:cNvPr>
          <p:cNvSpPr>
            <a:spLocks noGrp="1"/>
          </p:cNvSpPr>
          <p:nvPr>
            <p:ph idx="1"/>
          </p:nvPr>
        </p:nvSpPr>
        <p:spPr>
          <a:xfrm>
            <a:off x="400833" y="1537854"/>
            <a:ext cx="7889727" cy="5050835"/>
          </a:xfrm>
        </p:spPr>
        <p:txBody>
          <a:bodyPr/>
          <a:lstStyle/>
          <a:p>
            <a:r>
              <a:rPr lang="en-US" dirty="0"/>
              <a:t> </a:t>
            </a:r>
            <a:r>
              <a:rPr lang="en-US" baseline="30000" dirty="0"/>
              <a:t>21</a:t>
            </a:r>
            <a:r>
              <a:rPr lang="en-US" dirty="0"/>
              <a:t> And when Samuel had heard </a:t>
            </a:r>
            <a:br>
              <a:rPr lang="en-US" dirty="0"/>
            </a:br>
            <a:r>
              <a:rPr lang="en-US" dirty="0"/>
              <a:t>all the words of the people, </a:t>
            </a:r>
            <a:r>
              <a:rPr lang="en-US" dirty="0">
                <a:effectLst>
                  <a:glow rad="127000">
                    <a:srgbClr val="C00000"/>
                  </a:glow>
                </a:effectLst>
              </a:rPr>
              <a:t>he repeated them in the ears of the LORD</a:t>
            </a:r>
            <a:r>
              <a:rPr lang="en-US" dirty="0"/>
              <a:t>.  </a:t>
            </a:r>
          </a:p>
        </p:txBody>
      </p:sp>
    </p:spTree>
    <p:extLst>
      <p:ext uri="{BB962C8B-B14F-4D97-AF65-F5344CB8AC3E}">
        <p14:creationId xmlns:p14="http://schemas.microsoft.com/office/powerpoint/2010/main" val="600946284"/>
      </p:ext>
    </p:extLst>
  </p:cSld>
  <p:clrMapOvr>
    <a:masterClrMapping/>
  </p:clrMapOvr>
  <p:transition>
    <p:circl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man, woman, looking&#10;&#10;Description automatically generated">
            <a:extLst>
              <a:ext uri="{FF2B5EF4-FFF2-40B4-BE49-F238E27FC236}">
                <a16:creationId xmlns:a16="http://schemas.microsoft.com/office/drawing/2014/main" id="{DB820FB3-208E-4BF1-AB2D-01D8E22718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7561" y="-199637"/>
            <a:ext cx="7913378" cy="9783363"/>
          </a:xfrm>
          <a:prstGeom prst="rect">
            <a:avLst/>
          </a:prstGeom>
        </p:spPr>
      </p:pic>
      <p:sp>
        <p:nvSpPr>
          <p:cNvPr id="4" name="Speech Bubble: Rectangle 3">
            <a:extLst>
              <a:ext uri="{FF2B5EF4-FFF2-40B4-BE49-F238E27FC236}">
                <a16:creationId xmlns:a16="http://schemas.microsoft.com/office/drawing/2014/main" id="{47760C82-CB7E-45EA-98BF-845D94844893}"/>
              </a:ext>
            </a:extLst>
          </p:cNvPr>
          <p:cNvSpPr/>
          <p:nvPr/>
        </p:nvSpPr>
        <p:spPr>
          <a:xfrm>
            <a:off x="2057400" y="3169920"/>
            <a:ext cx="5181600" cy="1386840"/>
          </a:xfrm>
          <a:prstGeom prst="wedgeRectCallout">
            <a:avLst>
              <a:gd name="adj1" fmla="val 1645"/>
              <a:gd name="adj2" fmla="val -118270"/>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4FCC63-BB7F-4F29-A91F-E24C637C4EE7}"/>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Comin</a:t>
            </a:r>
            <a:r>
              <a:rPr lang="en-US" dirty="0">
                <a:effectLst>
                  <a:glow rad="127000">
                    <a:srgbClr val="C00000"/>
                  </a:glow>
                  <a:outerShdw blurRad="50800" dist="50800" dir="2700000" algn="ctr" rotWithShape="0">
                    <a:schemeClr val="tx1"/>
                  </a:outerShdw>
                </a:effectLst>
              </a:rPr>
              <a:t>g</a:t>
            </a:r>
            <a:r>
              <a:rPr lang="en-US" dirty="0"/>
              <a:t> Remorse </a:t>
            </a:r>
            <a:r>
              <a:rPr lang="en-US" dirty="0">
                <a:solidFill>
                  <a:schemeClr val="bg1">
                    <a:lumMod val="85000"/>
                  </a:schemeClr>
                </a:solidFill>
              </a:rPr>
              <a:t>over a King </a:t>
            </a:r>
            <a:r>
              <a:rPr lang="en-US" sz="4000" dirty="0">
                <a:solidFill>
                  <a:schemeClr val="bg1">
                    <a:lumMod val="85000"/>
                  </a:schemeClr>
                </a:solidFill>
              </a:rPr>
              <a:t>8:21-22</a:t>
            </a:r>
            <a:endParaRPr lang="en-US" dirty="0"/>
          </a:p>
        </p:txBody>
      </p:sp>
      <p:sp>
        <p:nvSpPr>
          <p:cNvPr id="3" name="Content Placeholder 2">
            <a:extLst>
              <a:ext uri="{FF2B5EF4-FFF2-40B4-BE49-F238E27FC236}">
                <a16:creationId xmlns:a16="http://schemas.microsoft.com/office/drawing/2014/main" id="{097F72F1-BA57-4E24-B191-6B393A3DAA09}"/>
              </a:ext>
            </a:extLst>
          </p:cNvPr>
          <p:cNvSpPr>
            <a:spLocks noGrp="1"/>
          </p:cNvSpPr>
          <p:nvPr>
            <p:ph idx="1"/>
          </p:nvPr>
        </p:nvSpPr>
        <p:spPr>
          <a:xfrm>
            <a:off x="411480" y="1537854"/>
            <a:ext cx="7818120" cy="5050835"/>
          </a:xfrm>
        </p:spPr>
        <p:txBody>
          <a:bodyPr/>
          <a:lstStyle/>
          <a:p>
            <a:r>
              <a:rPr lang="en-US" baseline="30000" dirty="0"/>
              <a:t>22</a:t>
            </a:r>
            <a:r>
              <a:rPr lang="en-US" dirty="0"/>
              <a:t> And the LORD </a:t>
            </a:r>
            <a:br>
              <a:rPr lang="en-US" dirty="0"/>
            </a:br>
            <a:r>
              <a:rPr lang="en-US" dirty="0"/>
              <a:t>said to Samuel,</a:t>
            </a:r>
            <a:br>
              <a:rPr lang="en-US" dirty="0"/>
            </a:br>
            <a:r>
              <a:rPr lang="en-US" dirty="0"/>
              <a:t> </a:t>
            </a:r>
          </a:p>
          <a:p>
            <a:pPr>
              <a:tabLst>
                <a:tab pos="1311275" algn="l"/>
              </a:tabLst>
            </a:pPr>
            <a:r>
              <a:rPr lang="en-US" dirty="0"/>
              <a:t>	 	"Obey their voice and </a:t>
            </a:r>
            <a:br>
              <a:rPr lang="en-US" dirty="0"/>
            </a:br>
            <a:r>
              <a:rPr lang="en-US" dirty="0"/>
              <a:t>		make them a king." </a:t>
            </a:r>
          </a:p>
          <a:p>
            <a:endParaRPr lang="en-US" dirty="0"/>
          </a:p>
        </p:txBody>
      </p:sp>
    </p:spTree>
    <p:extLst>
      <p:ext uri="{BB962C8B-B14F-4D97-AF65-F5344CB8AC3E}">
        <p14:creationId xmlns:p14="http://schemas.microsoft.com/office/powerpoint/2010/main" val="237896086"/>
      </p:ext>
    </p:extLst>
  </p:cSld>
  <p:clrMapOvr>
    <a:masterClrMapping/>
  </p:clrMapOvr>
  <p:transition>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5B3D83-8137-416F-B367-560AFF6B4682}"/>
              </a:ext>
            </a:extLst>
          </p:cNvPr>
          <p:cNvPicPr>
            <a:picLocks noChangeAspect="1"/>
          </p:cNvPicPr>
          <p:nvPr/>
        </p:nvPicPr>
        <p:blipFill rotWithShape="1">
          <a:blip r:embed="rId3"/>
          <a:srcRect l="-1271" t="-14279" r="1271" b="26361"/>
          <a:stretch/>
        </p:blipFill>
        <p:spPr>
          <a:xfrm>
            <a:off x="-154983" y="1069383"/>
            <a:ext cx="12192000" cy="5788617"/>
          </a:xfrm>
          <a:prstGeom prst="rect">
            <a:avLst/>
          </a:prstGeom>
        </p:spPr>
      </p:pic>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dirty="0"/>
              <a:t>Buyer’s Remorse </a:t>
            </a:r>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p:txBody>
          <a:bodyPr/>
          <a:lstStyle/>
          <a:p>
            <a:pPr marL="457200" indent="-457200">
              <a:buFont typeface="+mj-lt"/>
              <a:buAutoNum type="arabicPeriod"/>
            </a:pPr>
            <a:r>
              <a:rPr lang="en-US" dirty="0"/>
              <a:t> Starts by justifying “the need for a new car.”</a:t>
            </a:r>
          </a:p>
        </p:txBody>
      </p:sp>
    </p:spTree>
    <p:extLst>
      <p:ext uri="{BB962C8B-B14F-4D97-AF65-F5344CB8AC3E}">
        <p14:creationId xmlns:p14="http://schemas.microsoft.com/office/powerpoint/2010/main" val="920539139"/>
      </p:ext>
    </p:extLst>
  </p:cSld>
  <p:clrMapOvr>
    <a:masterClrMapping/>
  </p:clrMapOvr>
  <p:transition>
    <p:circl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man, woman, looking&#10;&#10;Description automatically generated">
            <a:extLst>
              <a:ext uri="{FF2B5EF4-FFF2-40B4-BE49-F238E27FC236}">
                <a16:creationId xmlns:a16="http://schemas.microsoft.com/office/drawing/2014/main" id="{F77868E2-7DB9-412C-B639-85D947343E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561" y="-199637"/>
            <a:ext cx="7913378" cy="9783363"/>
          </a:xfrm>
          <a:prstGeom prst="rect">
            <a:avLst/>
          </a:prstGeom>
        </p:spPr>
      </p:pic>
      <p:sp>
        <p:nvSpPr>
          <p:cNvPr id="4" name="Speech Bubble: Rectangle 3">
            <a:extLst>
              <a:ext uri="{FF2B5EF4-FFF2-40B4-BE49-F238E27FC236}">
                <a16:creationId xmlns:a16="http://schemas.microsoft.com/office/drawing/2014/main" id="{47760C82-CB7E-45EA-98BF-845D94844893}"/>
              </a:ext>
            </a:extLst>
          </p:cNvPr>
          <p:cNvSpPr/>
          <p:nvPr/>
        </p:nvSpPr>
        <p:spPr>
          <a:xfrm>
            <a:off x="716280" y="3048000"/>
            <a:ext cx="6065520" cy="1173480"/>
          </a:xfrm>
          <a:prstGeom prst="wedgeRectCallout">
            <a:avLst>
              <a:gd name="adj1" fmla="val 78460"/>
              <a:gd name="adj2" fmla="val 4062"/>
            </a:avLst>
          </a:prstGeom>
          <a:solidFill>
            <a:srgbClr val="CFA152"/>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4FCC63-BB7F-4F29-A91F-E24C637C4EE7}"/>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Comin</a:t>
            </a:r>
            <a:r>
              <a:rPr lang="en-US" dirty="0">
                <a:effectLst>
                  <a:glow rad="127000">
                    <a:srgbClr val="C00000"/>
                  </a:glow>
                  <a:outerShdw blurRad="50800" dist="50800" dir="2700000" algn="ctr" rotWithShape="0">
                    <a:schemeClr val="tx1"/>
                  </a:outerShdw>
                </a:effectLst>
              </a:rPr>
              <a:t>g</a:t>
            </a:r>
            <a:r>
              <a:rPr lang="en-US" dirty="0"/>
              <a:t> Remorse </a:t>
            </a:r>
            <a:r>
              <a:rPr lang="en-US" dirty="0">
                <a:solidFill>
                  <a:schemeClr val="bg1">
                    <a:lumMod val="85000"/>
                  </a:schemeClr>
                </a:solidFill>
              </a:rPr>
              <a:t>over a King </a:t>
            </a:r>
            <a:r>
              <a:rPr lang="en-US" sz="4000" dirty="0">
                <a:solidFill>
                  <a:schemeClr val="bg1">
                    <a:lumMod val="85000"/>
                  </a:schemeClr>
                </a:solidFill>
              </a:rPr>
              <a:t>8:21-22</a:t>
            </a:r>
            <a:endParaRPr lang="en-US" dirty="0"/>
          </a:p>
        </p:txBody>
      </p:sp>
      <p:sp>
        <p:nvSpPr>
          <p:cNvPr id="3" name="Content Placeholder 2">
            <a:extLst>
              <a:ext uri="{FF2B5EF4-FFF2-40B4-BE49-F238E27FC236}">
                <a16:creationId xmlns:a16="http://schemas.microsoft.com/office/drawing/2014/main" id="{097F72F1-BA57-4E24-B191-6B393A3DAA09}"/>
              </a:ext>
            </a:extLst>
          </p:cNvPr>
          <p:cNvSpPr>
            <a:spLocks noGrp="1"/>
          </p:cNvSpPr>
          <p:nvPr>
            <p:ph idx="1"/>
          </p:nvPr>
        </p:nvSpPr>
        <p:spPr>
          <a:xfrm>
            <a:off x="883920" y="1537854"/>
            <a:ext cx="7345680" cy="5050835"/>
          </a:xfrm>
        </p:spPr>
        <p:txBody>
          <a:bodyPr/>
          <a:lstStyle/>
          <a:p>
            <a:r>
              <a:rPr lang="en-US" dirty="0"/>
              <a:t>Samuel then said to the men of Israel, </a:t>
            </a:r>
          </a:p>
          <a:p>
            <a:br>
              <a:rPr lang="en-US" dirty="0"/>
            </a:br>
            <a:r>
              <a:rPr lang="en-US" dirty="0"/>
              <a:t>"Go every man to his city."</a:t>
            </a:r>
          </a:p>
          <a:p>
            <a:endParaRPr lang="en-US" dirty="0"/>
          </a:p>
        </p:txBody>
      </p:sp>
    </p:spTree>
    <p:extLst>
      <p:ext uri="{BB962C8B-B14F-4D97-AF65-F5344CB8AC3E}">
        <p14:creationId xmlns:p14="http://schemas.microsoft.com/office/powerpoint/2010/main" val="1302318822"/>
      </p:ext>
    </p:extLst>
  </p:cSld>
  <p:clrMapOvr>
    <a:masterClrMapping/>
  </p:clrMapOvr>
  <p:transition>
    <p:circl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FCC63-BB7F-4F29-A91F-E24C637C4EE7}"/>
              </a:ext>
            </a:extLst>
          </p:cNvPr>
          <p:cNvSpPr>
            <a:spLocks noGrp="1"/>
          </p:cNvSpPr>
          <p:nvPr>
            <p:ph type="title"/>
          </p:nvPr>
        </p:nvSpPr>
        <p:spPr/>
        <p:txBody>
          <a:bodyPr/>
          <a:lstStyle/>
          <a:p>
            <a:r>
              <a:rPr lang="en-US" dirty="0"/>
              <a:t>How to Avoid Buyer’s Remorse</a:t>
            </a:r>
          </a:p>
        </p:txBody>
      </p:sp>
      <p:sp>
        <p:nvSpPr>
          <p:cNvPr id="5" name="Content Placeholder 4">
            <a:extLst>
              <a:ext uri="{FF2B5EF4-FFF2-40B4-BE49-F238E27FC236}">
                <a16:creationId xmlns:a16="http://schemas.microsoft.com/office/drawing/2014/main" id="{58C76E1F-8D8F-478B-87DF-EE87400A29B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52816307"/>
      </p:ext>
    </p:extLst>
  </p:cSld>
  <p:clrMapOvr>
    <a:masterClrMapping/>
  </p:clrMapOvr>
  <p:transition>
    <p:circl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84618809-F3A0-461C-8B92-381FDC205AB4}"/>
              </a:ext>
            </a:extLst>
          </p:cNvPr>
          <p:cNvSpPr/>
          <p:nvPr/>
        </p:nvSpPr>
        <p:spPr>
          <a:xfrm>
            <a:off x="316088" y="2336800"/>
            <a:ext cx="6841067" cy="2983346"/>
          </a:xfrm>
          <a:prstGeom prst="wedgeRectCallout">
            <a:avLst>
              <a:gd name="adj1" fmla="val 75702"/>
              <a:gd name="adj2" fmla="val -26455"/>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4FCC63-BB7F-4F29-A91F-E24C637C4EE7}"/>
              </a:ext>
            </a:extLst>
          </p:cNvPr>
          <p:cNvSpPr>
            <a:spLocks noGrp="1"/>
          </p:cNvSpPr>
          <p:nvPr>
            <p:ph type="title"/>
          </p:nvPr>
        </p:nvSpPr>
        <p:spPr/>
        <p:txBody>
          <a:bodyPr/>
          <a:lstStyle/>
          <a:p>
            <a:r>
              <a:rPr lang="en-US" dirty="0"/>
              <a:t>How to Avoid Buyer’s Remorse</a:t>
            </a:r>
          </a:p>
        </p:txBody>
      </p:sp>
      <p:sp>
        <p:nvSpPr>
          <p:cNvPr id="3" name="Content Placeholder 2">
            <a:extLst>
              <a:ext uri="{FF2B5EF4-FFF2-40B4-BE49-F238E27FC236}">
                <a16:creationId xmlns:a16="http://schemas.microsoft.com/office/drawing/2014/main" id="{097F72F1-BA57-4E24-B191-6B393A3DAA09}"/>
              </a:ext>
            </a:extLst>
          </p:cNvPr>
          <p:cNvSpPr>
            <a:spLocks noGrp="1"/>
          </p:cNvSpPr>
          <p:nvPr>
            <p:ph idx="1"/>
          </p:nvPr>
        </p:nvSpPr>
        <p:spPr>
          <a:xfrm>
            <a:off x="400833" y="1537854"/>
            <a:ext cx="6756323" cy="5050835"/>
          </a:xfrm>
        </p:spPr>
        <p:txBody>
          <a:bodyPr/>
          <a:lstStyle/>
          <a:p>
            <a:pPr marL="571500" indent="-571500">
              <a:buFont typeface="Arial" panose="020B0604020202020204" pitchFamily="34" charset="0"/>
              <a:buChar char="•"/>
            </a:pPr>
            <a:r>
              <a:rPr lang="en-US" dirty="0"/>
              <a:t>Don’t </a:t>
            </a:r>
            <a:r>
              <a:rPr lang="en-US" u="sng" dirty="0">
                <a:effectLst>
                  <a:glow rad="127000">
                    <a:srgbClr val="C00000"/>
                  </a:glow>
                </a:effectLst>
              </a:rPr>
              <a:t>COVET</a:t>
            </a:r>
            <a:r>
              <a:rPr lang="en-US" dirty="0"/>
              <a:t>!</a:t>
            </a:r>
            <a:br>
              <a:rPr lang="en-US" sz="1800" dirty="0"/>
            </a:br>
            <a:endParaRPr lang="en-US" sz="1800" dirty="0"/>
          </a:p>
          <a:p>
            <a:r>
              <a:rPr lang="en-US" dirty="0"/>
              <a:t>"Take care, and be on your guard against all covetousness, for one's life does not consist in the abundance of his possessions." (Luke 12:15)</a:t>
            </a:r>
          </a:p>
          <a:p>
            <a:endParaRPr lang="en-US" dirty="0"/>
          </a:p>
        </p:txBody>
      </p:sp>
      <p:pic>
        <p:nvPicPr>
          <p:cNvPr id="6" name="Picture 5" descr="A person wearing a red shirt&#10;&#10;Description automatically generated">
            <a:extLst>
              <a:ext uri="{FF2B5EF4-FFF2-40B4-BE49-F238E27FC236}">
                <a16:creationId xmlns:a16="http://schemas.microsoft.com/office/drawing/2014/main" id="{530FFC38-F751-42A9-9984-50CF56CEAB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0044" y="1617809"/>
            <a:ext cx="4833881" cy="5240190"/>
          </a:xfrm>
          <a:prstGeom prst="rect">
            <a:avLst/>
          </a:prstGeom>
        </p:spPr>
      </p:pic>
    </p:spTree>
    <p:extLst>
      <p:ext uri="{BB962C8B-B14F-4D97-AF65-F5344CB8AC3E}">
        <p14:creationId xmlns:p14="http://schemas.microsoft.com/office/powerpoint/2010/main" val="2225527636"/>
      </p:ext>
    </p:extLst>
  </p:cSld>
  <p:clrMapOvr>
    <a:masterClrMapping/>
  </p:clrMapOvr>
  <p:transition>
    <p:circl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5">
            <a:extLst>
              <a:ext uri="{FF2B5EF4-FFF2-40B4-BE49-F238E27FC236}">
                <a16:creationId xmlns:a16="http://schemas.microsoft.com/office/drawing/2014/main" id="{6D6B0519-6F9B-4E0D-AB6C-58144CBCF0EB}"/>
              </a:ext>
            </a:extLst>
          </p:cNvPr>
          <p:cNvSpPr/>
          <p:nvPr/>
        </p:nvSpPr>
        <p:spPr>
          <a:xfrm>
            <a:off x="316088" y="2302933"/>
            <a:ext cx="6841067" cy="3194756"/>
          </a:xfrm>
          <a:prstGeom prst="wedgeRectCallout">
            <a:avLst>
              <a:gd name="adj1" fmla="val 75702"/>
              <a:gd name="adj2" fmla="val -26455"/>
            </a:avLst>
          </a:prstGeom>
          <a:solidFill>
            <a:srgbClr val="CFA15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4FCC63-BB7F-4F29-A91F-E24C637C4EE7}"/>
              </a:ext>
            </a:extLst>
          </p:cNvPr>
          <p:cNvSpPr>
            <a:spLocks noGrp="1"/>
          </p:cNvSpPr>
          <p:nvPr>
            <p:ph type="title"/>
          </p:nvPr>
        </p:nvSpPr>
        <p:spPr/>
        <p:txBody>
          <a:bodyPr/>
          <a:lstStyle/>
          <a:p>
            <a:r>
              <a:rPr lang="en-US" dirty="0"/>
              <a:t>How to Avoid Buyer’s Remorse</a:t>
            </a:r>
          </a:p>
        </p:txBody>
      </p:sp>
      <p:sp>
        <p:nvSpPr>
          <p:cNvPr id="3" name="Content Placeholder 2">
            <a:extLst>
              <a:ext uri="{FF2B5EF4-FFF2-40B4-BE49-F238E27FC236}">
                <a16:creationId xmlns:a16="http://schemas.microsoft.com/office/drawing/2014/main" id="{097F72F1-BA57-4E24-B191-6B393A3DAA09}"/>
              </a:ext>
            </a:extLst>
          </p:cNvPr>
          <p:cNvSpPr>
            <a:spLocks noGrp="1"/>
          </p:cNvSpPr>
          <p:nvPr>
            <p:ph idx="1"/>
          </p:nvPr>
        </p:nvSpPr>
        <p:spPr>
          <a:xfrm>
            <a:off x="400834" y="1537854"/>
            <a:ext cx="6903078" cy="5050835"/>
          </a:xfrm>
        </p:spPr>
        <p:txBody>
          <a:bodyPr/>
          <a:lstStyle/>
          <a:p>
            <a:pPr marL="571500" indent="-571500">
              <a:buFont typeface="Arial" panose="020B0604020202020204" pitchFamily="34" charset="0"/>
              <a:buChar char="•"/>
            </a:pPr>
            <a:r>
              <a:rPr lang="en-US" dirty="0"/>
              <a:t>Be </a:t>
            </a:r>
            <a:r>
              <a:rPr lang="en-US" u="sng" dirty="0">
                <a:effectLst>
                  <a:glow rad="127000">
                    <a:srgbClr val="C00000"/>
                  </a:glow>
                </a:effectLst>
              </a:rPr>
              <a:t>CONTENT</a:t>
            </a:r>
            <a:r>
              <a:rPr lang="en-US" dirty="0"/>
              <a:t>!</a:t>
            </a:r>
            <a:br>
              <a:rPr lang="en-US" sz="1400" dirty="0"/>
            </a:br>
            <a:endParaRPr lang="en-US" sz="1400" dirty="0"/>
          </a:p>
          <a:p>
            <a:r>
              <a:rPr lang="en-US" dirty="0"/>
              <a:t>I have learned in whatever situation I am to be content.  </a:t>
            </a:r>
            <a:r>
              <a:rPr lang="en-US" baseline="30000" dirty="0"/>
              <a:t>12</a:t>
            </a:r>
            <a:r>
              <a:rPr lang="en-US" dirty="0"/>
              <a:t> I know how to be brought low, and I know how to abound.</a:t>
            </a:r>
          </a:p>
          <a:p>
            <a:r>
              <a:rPr lang="en-US" dirty="0"/>
              <a:t>(Philippians 4:11-12)</a:t>
            </a:r>
          </a:p>
          <a:p>
            <a:endParaRPr lang="en-US" dirty="0"/>
          </a:p>
        </p:txBody>
      </p:sp>
      <p:pic>
        <p:nvPicPr>
          <p:cNvPr id="13" name="Picture 12" descr="A person looking at the camera&#10;&#10;Description automatically generated">
            <a:extLst>
              <a:ext uri="{FF2B5EF4-FFF2-40B4-BE49-F238E27FC236}">
                <a16:creationId xmlns:a16="http://schemas.microsoft.com/office/drawing/2014/main" id="{75B4BE06-F758-4EEA-A1F7-8A8150B4D3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9066" y="1254867"/>
            <a:ext cx="4567680" cy="5603133"/>
          </a:xfrm>
          <a:prstGeom prst="rect">
            <a:avLst/>
          </a:prstGeom>
        </p:spPr>
      </p:pic>
    </p:spTree>
    <p:extLst>
      <p:ext uri="{BB962C8B-B14F-4D97-AF65-F5344CB8AC3E}">
        <p14:creationId xmlns:p14="http://schemas.microsoft.com/office/powerpoint/2010/main" val="635746855"/>
      </p:ext>
    </p:extLst>
  </p:cSld>
  <p:clrMapOvr>
    <a:masterClrMapping/>
  </p:clrMapOvr>
  <p:transition>
    <p:circl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erson in a dark room&#10;&#10;Description automatically generated">
            <a:extLst>
              <a:ext uri="{FF2B5EF4-FFF2-40B4-BE49-F238E27FC236}">
                <a16:creationId xmlns:a16="http://schemas.microsoft.com/office/drawing/2014/main" id="{F78FE771-E498-43EB-9E6E-EBDA93E8A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4700" y="0"/>
            <a:ext cx="6337300" cy="6858000"/>
          </a:xfrm>
          <a:prstGeom prst="rect">
            <a:avLst/>
          </a:prstGeom>
        </p:spPr>
      </p:pic>
      <p:sp>
        <p:nvSpPr>
          <p:cNvPr id="6" name="Speech Bubble: Rectangle 5">
            <a:extLst>
              <a:ext uri="{FF2B5EF4-FFF2-40B4-BE49-F238E27FC236}">
                <a16:creationId xmlns:a16="http://schemas.microsoft.com/office/drawing/2014/main" id="{3DC89626-4B11-43EB-B125-DF3A11FDBB6A}"/>
              </a:ext>
            </a:extLst>
          </p:cNvPr>
          <p:cNvSpPr/>
          <p:nvPr/>
        </p:nvSpPr>
        <p:spPr>
          <a:xfrm>
            <a:off x="316088" y="2336799"/>
            <a:ext cx="6841067" cy="3567289"/>
          </a:xfrm>
          <a:prstGeom prst="wedgeRectCallout">
            <a:avLst>
              <a:gd name="adj1" fmla="val 75702"/>
              <a:gd name="adj2" fmla="val -26455"/>
            </a:avLst>
          </a:prstGeom>
          <a:solidFill>
            <a:srgbClr val="4A341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4FCC63-BB7F-4F29-A91F-E24C637C4EE7}"/>
              </a:ext>
            </a:extLst>
          </p:cNvPr>
          <p:cNvSpPr>
            <a:spLocks noGrp="1"/>
          </p:cNvSpPr>
          <p:nvPr>
            <p:ph type="title"/>
          </p:nvPr>
        </p:nvSpPr>
        <p:spPr/>
        <p:txBody>
          <a:bodyPr/>
          <a:lstStyle/>
          <a:p>
            <a:r>
              <a:rPr lang="en-US" dirty="0"/>
              <a:t>How to Avoid Buyer’s Remorse</a:t>
            </a:r>
          </a:p>
        </p:txBody>
      </p:sp>
      <p:sp>
        <p:nvSpPr>
          <p:cNvPr id="3" name="Content Placeholder 2">
            <a:extLst>
              <a:ext uri="{FF2B5EF4-FFF2-40B4-BE49-F238E27FC236}">
                <a16:creationId xmlns:a16="http://schemas.microsoft.com/office/drawing/2014/main" id="{097F72F1-BA57-4E24-B191-6B393A3DAA09}"/>
              </a:ext>
            </a:extLst>
          </p:cNvPr>
          <p:cNvSpPr>
            <a:spLocks noGrp="1"/>
          </p:cNvSpPr>
          <p:nvPr>
            <p:ph idx="1"/>
          </p:nvPr>
        </p:nvSpPr>
        <p:spPr>
          <a:xfrm>
            <a:off x="400834" y="1537854"/>
            <a:ext cx="6841068" cy="5050835"/>
          </a:xfrm>
        </p:spPr>
        <p:txBody>
          <a:bodyPr/>
          <a:lstStyle/>
          <a:p>
            <a:pPr marL="571500" indent="-571500">
              <a:buFont typeface="Arial" panose="020B0604020202020204" pitchFamily="34" charset="0"/>
              <a:buChar char="•"/>
            </a:pPr>
            <a:r>
              <a:rPr lang="en-US" u="sng" dirty="0">
                <a:effectLst>
                  <a:glow rad="127000">
                    <a:srgbClr val="C00000"/>
                  </a:glow>
                </a:effectLst>
              </a:rPr>
              <a:t>TRUST</a:t>
            </a:r>
            <a:r>
              <a:rPr lang="en-US" dirty="0"/>
              <a:t> God!</a:t>
            </a:r>
            <a:br>
              <a:rPr lang="en-US" sz="2000" dirty="0"/>
            </a:br>
            <a:endParaRPr lang="en-US" sz="2000" dirty="0"/>
          </a:p>
          <a:p>
            <a:r>
              <a:rPr lang="en-US" dirty="0"/>
              <a:t> </a:t>
            </a:r>
            <a:r>
              <a:rPr lang="en-US" baseline="30000" dirty="0"/>
              <a:t>5</a:t>
            </a:r>
            <a:r>
              <a:rPr lang="en-US" dirty="0"/>
              <a:t> Trust in the LORD with all your heart, and do not lean on your own understanding.  </a:t>
            </a:r>
            <a:r>
              <a:rPr lang="en-US" baseline="30000" dirty="0"/>
              <a:t>6</a:t>
            </a:r>
            <a:r>
              <a:rPr lang="en-US" dirty="0"/>
              <a:t> In all your ways acknowledge him, and he will make straight your paths.  (Proverbs 3:5-6)</a:t>
            </a:r>
          </a:p>
        </p:txBody>
      </p:sp>
    </p:spTree>
    <p:extLst>
      <p:ext uri="{BB962C8B-B14F-4D97-AF65-F5344CB8AC3E}">
        <p14:creationId xmlns:p14="http://schemas.microsoft.com/office/powerpoint/2010/main" val="2543413977"/>
      </p:ext>
    </p:extLst>
  </p:cSld>
  <p:clrMapOvr>
    <a:masterClrMapping/>
  </p:clrMapOvr>
  <p:transition>
    <p:circl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7DB3E1-09B9-4B6A-8601-582C983E982C}"/>
              </a:ext>
            </a:extLst>
          </p:cNvPr>
          <p:cNvPicPr>
            <a:picLocks noChangeAspect="1"/>
          </p:cNvPicPr>
          <p:nvPr/>
        </p:nvPicPr>
        <p:blipFill rotWithShape="1">
          <a:blip r:embed="rId3"/>
          <a:srcRect t="5719" b="9973"/>
          <a:stretch/>
        </p:blipFill>
        <p:spPr>
          <a:xfrm>
            <a:off x="0" y="0"/>
            <a:ext cx="12192000" cy="6858000"/>
          </a:xfrm>
          <a:prstGeom prst="rect">
            <a:avLst/>
          </a:prstGeom>
        </p:spPr>
      </p:pic>
      <p:pic>
        <p:nvPicPr>
          <p:cNvPr id="1026" name="Picture 2">
            <a:extLst>
              <a:ext uri="{FF2B5EF4-FFF2-40B4-BE49-F238E27FC236}">
                <a16:creationId xmlns:a16="http://schemas.microsoft.com/office/drawing/2014/main" id="{F886958B-ABD4-4B21-AA78-1DC1023F9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7F538D-1313-47BD-A6C8-7FE059AFDAB9}"/>
              </a:ext>
            </a:extLst>
          </p:cNvPr>
          <p:cNvSpPr>
            <a:spLocks noGrp="1"/>
          </p:cNvSpPr>
          <p:nvPr>
            <p:ph type="ctrTitle"/>
          </p:nvPr>
        </p:nvSpPr>
        <p:spPr>
          <a:xfrm>
            <a:off x="109182" y="1122363"/>
            <a:ext cx="8256896" cy="2870517"/>
          </a:xfrm>
        </p:spPr>
        <p:txBody>
          <a:bodyPr/>
          <a:lstStyle/>
          <a:p>
            <a:r>
              <a:rPr lang="en-US" dirty="0">
                <a:solidFill>
                  <a:schemeClr val="bg1"/>
                </a:solidFill>
                <a:effectLst>
                  <a:outerShdw blurRad="50800" dist="50800" dir="2700000" algn="ctr" rotWithShape="0">
                    <a:schemeClr val="tx1"/>
                  </a:outerShdw>
                </a:effectLst>
                <a:latin typeface="Hemi Head Rg" panose="020B0703040202080204" pitchFamily="34" charset="0"/>
              </a:rPr>
              <a:t>Let’s Pray</a:t>
            </a:r>
          </a:p>
        </p:txBody>
      </p:sp>
    </p:spTree>
    <p:extLst>
      <p:ext uri="{BB962C8B-B14F-4D97-AF65-F5344CB8AC3E}">
        <p14:creationId xmlns:p14="http://schemas.microsoft.com/office/powerpoint/2010/main" val="2140155347"/>
      </p:ext>
    </p:extLst>
  </p:cSld>
  <p:clrMapOvr>
    <a:masterClrMapping/>
  </p:clrMapOvr>
  <p:transition>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70D06B-9CF5-4572-AC6E-FCA4EABFCDE5}"/>
              </a:ext>
            </a:extLst>
          </p:cNvPr>
          <p:cNvPicPr>
            <a:picLocks noChangeAspect="1"/>
          </p:cNvPicPr>
          <p:nvPr/>
        </p:nvPicPr>
        <p:blipFill rotWithShape="1">
          <a:blip r:embed="rId3"/>
          <a:srcRect r="3239"/>
          <a:stretch/>
        </p:blipFill>
        <p:spPr>
          <a:xfrm>
            <a:off x="0" y="1456841"/>
            <a:ext cx="12192000" cy="5401159"/>
          </a:xfrm>
          <a:prstGeom prst="rect">
            <a:avLst/>
          </a:prstGeom>
        </p:spPr>
      </p:pic>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dirty="0"/>
              <a:t>Buyer’s Remorse </a:t>
            </a:r>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3" y="1537854"/>
            <a:ext cx="11791167" cy="5050835"/>
          </a:xfrm>
        </p:spPr>
        <p:txBody>
          <a:bodyPr/>
          <a:lstStyle/>
          <a:p>
            <a:pPr marL="457200" indent="-457200">
              <a:buFont typeface="+mj-lt"/>
              <a:buAutoNum type="arabicPeriod"/>
            </a:pPr>
            <a:r>
              <a:rPr lang="en-US" dirty="0"/>
              <a:t> Starts by justifying “the need for a new car.”</a:t>
            </a:r>
          </a:p>
          <a:p>
            <a:pPr marL="457200" indent="-457200">
              <a:buFont typeface="+mj-lt"/>
              <a:buAutoNum type="arabicPeriod"/>
            </a:pPr>
            <a:r>
              <a:rPr lang="en-US" dirty="0"/>
              <a:t> Leads to dreaming “what a new one would be like.”</a:t>
            </a:r>
          </a:p>
          <a:p>
            <a:endParaRPr lang="en-US" dirty="0"/>
          </a:p>
        </p:txBody>
      </p:sp>
    </p:spTree>
    <p:extLst>
      <p:ext uri="{BB962C8B-B14F-4D97-AF65-F5344CB8AC3E}">
        <p14:creationId xmlns:p14="http://schemas.microsoft.com/office/powerpoint/2010/main" val="3266627591"/>
      </p:ext>
    </p:extLst>
  </p:cSld>
  <p:clrMapOvr>
    <a:masterClrMapping/>
  </p:clrMapOvr>
  <p:transition>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B99140-DDF7-4465-8EB9-C5041BE950A3}"/>
              </a:ext>
            </a:extLst>
          </p:cNvPr>
          <p:cNvPicPr>
            <a:picLocks noChangeAspect="1"/>
          </p:cNvPicPr>
          <p:nvPr/>
        </p:nvPicPr>
        <p:blipFill>
          <a:blip r:embed="rId3"/>
          <a:stretch>
            <a:fillRect/>
          </a:stretch>
        </p:blipFill>
        <p:spPr>
          <a:xfrm>
            <a:off x="3052482" y="3611601"/>
            <a:ext cx="5428129" cy="3014167"/>
          </a:xfrm>
          <a:prstGeom prst="rect">
            <a:avLst/>
          </a:prstGeom>
        </p:spPr>
      </p:pic>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dirty="0"/>
              <a:t>Buyer’s Remorse </a:t>
            </a:r>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3" y="1537854"/>
            <a:ext cx="11791167" cy="5050835"/>
          </a:xfrm>
        </p:spPr>
        <p:txBody>
          <a:bodyPr/>
          <a:lstStyle/>
          <a:p>
            <a:pPr marL="457200" indent="-457200">
              <a:buFont typeface="+mj-lt"/>
              <a:buAutoNum type="arabicPeriod"/>
            </a:pPr>
            <a:r>
              <a:rPr lang="en-US" dirty="0"/>
              <a:t> Starts by justifying “the need for a new car.”</a:t>
            </a:r>
          </a:p>
          <a:p>
            <a:pPr marL="457200" indent="-457200">
              <a:buFont typeface="+mj-lt"/>
              <a:buAutoNum type="arabicPeriod"/>
            </a:pPr>
            <a:r>
              <a:rPr lang="en-US" dirty="0"/>
              <a:t> Leads to dreaming “what a new one would be like.”</a:t>
            </a:r>
          </a:p>
          <a:p>
            <a:pPr marL="457200" indent="-457200">
              <a:buFont typeface="+mj-lt"/>
              <a:buAutoNum type="arabicPeriod"/>
            </a:pPr>
            <a:r>
              <a:rPr lang="en-US" dirty="0"/>
              <a:t> Then ignoring “the hidden cost!”</a:t>
            </a:r>
          </a:p>
          <a:p>
            <a:endParaRPr lang="en-US" dirty="0"/>
          </a:p>
        </p:txBody>
      </p:sp>
    </p:spTree>
    <p:extLst>
      <p:ext uri="{BB962C8B-B14F-4D97-AF65-F5344CB8AC3E}">
        <p14:creationId xmlns:p14="http://schemas.microsoft.com/office/powerpoint/2010/main" val="1485235983"/>
      </p:ext>
    </p:extLst>
  </p:cSld>
  <p:clrMapOvr>
    <a:masterClrMapping/>
  </p:clrMapOvr>
  <p:transition>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dirty="0"/>
              <a:t>Buyer’s Remorse </a:t>
            </a:r>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3" y="1537854"/>
            <a:ext cx="11791167" cy="5050835"/>
          </a:xfrm>
        </p:spPr>
        <p:txBody>
          <a:bodyPr/>
          <a:lstStyle/>
          <a:p>
            <a:pPr marL="457200" indent="-457200">
              <a:buFont typeface="+mj-lt"/>
              <a:buAutoNum type="arabicPeriod"/>
            </a:pPr>
            <a:r>
              <a:rPr lang="en-US" dirty="0"/>
              <a:t> Starts by justifying “the need for a new car.”</a:t>
            </a:r>
          </a:p>
          <a:p>
            <a:pPr marL="457200" indent="-457200">
              <a:buFont typeface="+mj-lt"/>
              <a:buAutoNum type="arabicPeriod"/>
            </a:pPr>
            <a:r>
              <a:rPr lang="en-US" dirty="0"/>
              <a:t> Leads to dreaming “what a new one would be like.”</a:t>
            </a:r>
          </a:p>
          <a:p>
            <a:pPr marL="457200" indent="-457200">
              <a:buFont typeface="+mj-lt"/>
              <a:buAutoNum type="arabicPeriod"/>
            </a:pPr>
            <a:r>
              <a:rPr lang="en-US" dirty="0"/>
              <a:t> Then ignoring “the hidden cost!”</a:t>
            </a:r>
          </a:p>
          <a:p>
            <a:pPr marL="457200" indent="-457200">
              <a:buFont typeface="+mj-lt"/>
              <a:buAutoNum type="arabicPeriod"/>
            </a:pPr>
            <a:r>
              <a:rPr lang="en-US" dirty="0"/>
              <a:t> Finally, insisting ... </a:t>
            </a:r>
            <a:br>
              <a:rPr lang="en-US" dirty="0"/>
            </a:br>
            <a:r>
              <a:rPr lang="en-US" dirty="0"/>
              <a:t>“I don’t care what it </a:t>
            </a:r>
            <a:br>
              <a:rPr lang="en-US" dirty="0"/>
            </a:br>
            <a:r>
              <a:rPr lang="en-US" dirty="0"/>
              <a:t>costs, I want it.”</a:t>
            </a:r>
          </a:p>
          <a:p>
            <a:endParaRPr lang="en-US" dirty="0"/>
          </a:p>
        </p:txBody>
      </p:sp>
      <p:pic>
        <p:nvPicPr>
          <p:cNvPr id="4" name="Picture 3">
            <a:extLst>
              <a:ext uri="{FF2B5EF4-FFF2-40B4-BE49-F238E27FC236}">
                <a16:creationId xmlns:a16="http://schemas.microsoft.com/office/drawing/2014/main" id="{B1E2DB95-8628-4395-B99D-95811500C356}"/>
              </a:ext>
            </a:extLst>
          </p:cNvPr>
          <p:cNvPicPr>
            <a:picLocks noChangeAspect="1"/>
          </p:cNvPicPr>
          <p:nvPr/>
        </p:nvPicPr>
        <p:blipFill>
          <a:blip r:embed="rId3"/>
          <a:stretch>
            <a:fillRect/>
          </a:stretch>
        </p:blipFill>
        <p:spPr>
          <a:xfrm>
            <a:off x="4991452" y="3173261"/>
            <a:ext cx="6996250" cy="5271735"/>
          </a:xfrm>
          <a:prstGeom prst="rect">
            <a:avLst/>
          </a:prstGeom>
        </p:spPr>
      </p:pic>
    </p:spTree>
    <p:extLst>
      <p:ext uri="{BB962C8B-B14F-4D97-AF65-F5344CB8AC3E}">
        <p14:creationId xmlns:p14="http://schemas.microsoft.com/office/powerpoint/2010/main" val="3789835883"/>
      </p:ext>
    </p:extLst>
  </p:cSld>
  <p:clrMapOvr>
    <a:masterClrMapping/>
  </p:clrMapOvr>
  <p:transition>
    <p:circl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819B0-6DD4-478B-8372-CE8CD0566BD4}"/>
              </a:ext>
            </a:extLst>
          </p:cNvPr>
          <p:cNvSpPr>
            <a:spLocks noGrp="1"/>
          </p:cNvSpPr>
          <p:nvPr>
            <p:ph type="title"/>
          </p:nvPr>
        </p:nvSpPr>
        <p:spPr/>
        <p:txBody>
          <a:bodyPr/>
          <a:lstStyle/>
          <a:p>
            <a:r>
              <a:rPr lang="en-US" dirty="0"/>
              <a:t>Be Careful What You Wish For!</a:t>
            </a:r>
          </a:p>
        </p:txBody>
      </p:sp>
      <p:pic>
        <p:nvPicPr>
          <p:cNvPr id="6" name="Picture 5" descr="A picture containing table, cup, white, sitting&#10;&#10;Description automatically generated">
            <a:extLst>
              <a:ext uri="{FF2B5EF4-FFF2-40B4-BE49-F238E27FC236}">
                <a16:creationId xmlns:a16="http://schemas.microsoft.com/office/drawing/2014/main" id="{E2614C3C-7AA1-4784-99AB-542E16AAD6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609" y="662781"/>
            <a:ext cx="9138914" cy="6858000"/>
          </a:xfrm>
          <a:prstGeom prst="rect">
            <a:avLst/>
          </a:prstGeom>
        </p:spPr>
      </p:pic>
    </p:spTree>
    <p:extLst>
      <p:ext uri="{BB962C8B-B14F-4D97-AF65-F5344CB8AC3E}">
        <p14:creationId xmlns:p14="http://schemas.microsoft.com/office/powerpoint/2010/main" val="748526919"/>
      </p:ext>
    </p:extLst>
  </p:cSld>
  <p:clrMapOvr>
    <a:masterClrMapping/>
  </p:clrMapOvr>
  <p:transition>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green field&#10;&#10;Description automatically generated">
            <a:extLst>
              <a:ext uri="{FF2B5EF4-FFF2-40B4-BE49-F238E27FC236}">
                <a16:creationId xmlns:a16="http://schemas.microsoft.com/office/drawing/2014/main" id="{330DAE0D-CA5B-409E-8780-076BD423D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69252"/>
            <a:ext cx="12192000" cy="6838251"/>
          </a:xfrm>
          <a:prstGeom prst="rect">
            <a:avLst/>
          </a:prstGeom>
        </p:spPr>
      </p:pic>
      <p:sp>
        <p:nvSpPr>
          <p:cNvPr id="2" name="Title 1">
            <a:extLst>
              <a:ext uri="{FF2B5EF4-FFF2-40B4-BE49-F238E27FC236}">
                <a16:creationId xmlns:a16="http://schemas.microsoft.com/office/drawing/2014/main" id="{F1BB31C7-2058-4EC5-A2AF-BDF3DF5B1AA3}"/>
              </a:ext>
            </a:extLst>
          </p:cNvPr>
          <p:cNvSpPr>
            <a:spLocks noGrp="1"/>
          </p:cNvSpPr>
          <p:nvPr>
            <p:ph type="title"/>
          </p:nvPr>
        </p:nvSpPr>
        <p:spPr/>
        <p:txBody>
          <a:bodyPr/>
          <a:lstStyle/>
          <a:p>
            <a:r>
              <a:rPr lang="en-US" dirty="0"/>
              <a:t>Grass is Greener on the Other Side</a:t>
            </a:r>
          </a:p>
        </p:txBody>
      </p:sp>
    </p:spTree>
    <p:extLst>
      <p:ext uri="{BB962C8B-B14F-4D97-AF65-F5344CB8AC3E}">
        <p14:creationId xmlns:p14="http://schemas.microsoft.com/office/powerpoint/2010/main" val="45772225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5 E" pathEditMode="relative" ptsTypes="">
                                      <p:cBhvr>
                                        <p:cTn id="6" dur="2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8">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0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3991</TotalTime>
  <Words>3147</Words>
  <Application>Microsoft Office PowerPoint</Application>
  <PresentationFormat>Widescreen</PresentationFormat>
  <Paragraphs>203</Paragraphs>
  <Slides>45</Slides>
  <Notes>38</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0</vt:i4>
      </vt:variant>
      <vt:variant>
        <vt:lpstr>Slide Titles</vt:lpstr>
      </vt:variant>
      <vt:variant>
        <vt:i4>45</vt:i4>
      </vt:variant>
    </vt:vector>
  </HeadingPairs>
  <TitlesOfParts>
    <vt:vector size="50" baseType="lpstr">
      <vt:lpstr>Arial</vt:lpstr>
      <vt:lpstr>Calibri</vt:lpstr>
      <vt:lpstr>Hemi Head Rg</vt:lpstr>
      <vt:lpstr>Symbol</vt:lpstr>
      <vt:lpstr>Office Theme</vt:lpstr>
      <vt:lpstr>Lesson 8</vt:lpstr>
      <vt:lpstr>Finding Victory  by …</vt:lpstr>
      <vt:lpstr>Avoiding  Buyer’s Remorse</vt:lpstr>
      <vt:lpstr>Buyer’s Remorse </vt:lpstr>
      <vt:lpstr>Buyer’s Remorse </vt:lpstr>
      <vt:lpstr>Buyer’s Remorse </vt:lpstr>
      <vt:lpstr>Buyer’s Remorse </vt:lpstr>
      <vt:lpstr>Be Careful What You Wish For!</vt:lpstr>
      <vt:lpstr>Grass is Greener on the Other Side</vt:lpstr>
      <vt:lpstr>Buyer’s Remorse comes from …</vt:lpstr>
      <vt:lpstr>Buyer’s Remorse came from …</vt:lpstr>
      <vt:lpstr>Justifying the Need for a King 8:1-3</vt:lpstr>
      <vt:lpstr>Justifying the Need for a King 8:1-3</vt:lpstr>
      <vt:lpstr>Justifying the Need for a King 8:1-3</vt:lpstr>
      <vt:lpstr>Justifying the Need for a King 8:1-3</vt:lpstr>
      <vt:lpstr>Dreaming of Having a King 8:4-8</vt:lpstr>
      <vt:lpstr>Dreaming of Having a King 8:4-8</vt:lpstr>
      <vt:lpstr>Dreaming of Having a King 8:4-8</vt:lpstr>
      <vt:lpstr>Dreaming of Having a King 8:4-8</vt:lpstr>
      <vt:lpstr>Dreaming of Having a King 8:4-8</vt:lpstr>
      <vt:lpstr>Dreaming of Having a King 8:4-8</vt:lpstr>
      <vt:lpstr>Dreaming of Having a King 8:4-8</vt:lpstr>
      <vt:lpstr>Dreaming of Having a King 8:4-8</vt:lpstr>
      <vt:lpstr>Ignoring the Cost of a King 8:10-18</vt:lpstr>
      <vt:lpstr>Ignoring the Cost of a King 8:10-18</vt:lpstr>
      <vt:lpstr>Ignoring the Cost of a King 8:10-18</vt:lpstr>
      <vt:lpstr>Ignoring the Cost of a King 8:10-18</vt:lpstr>
      <vt:lpstr>Ignoring the Cost of a King 8:10-18</vt:lpstr>
      <vt:lpstr>Ignoring the Cost of a King 8:10-18</vt:lpstr>
      <vt:lpstr>Ignoring the Cost of a King 8:10-18</vt:lpstr>
      <vt:lpstr>Ignoring the Cost of a King 8:10-18</vt:lpstr>
      <vt:lpstr>Ignoring the Cost of a King 8:10-18</vt:lpstr>
      <vt:lpstr>Insisting on Having a King 8:19-22</vt:lpstr>
      <vt:lpstr>Insisting on Having a King 8:19-22</vt:lpstr>
      <vt:lpstr>Insisting on Having a King 8:19-22</vt:lpstr>
      <vt:lpstr>Insisting on Having a King 8:19-22</vt:lpstr>
      <vt:lpstr>Coming Remorse over a King 8:21-22</vt:lpstr>
      <vt:lpstr>Coming Remorse over a King 8:21-22</vt:lpstr>
      <vt:lpstr>Coming Remorse over a King 8:21-22</vt:lpstr>
      <vt:lpstr>Coming Remorse over a King 8:21-22</vt:lpstr>
      <vt:lpstr>How to Avoid Buyer’s Remorse</vt:lpstr>
      <vt:lpstr>How to Avoid Buyer’s Remorse</vt:lpstr>
      <vt:lpstr>How to Avoid Buyer’s Remorse</vt:lpstr>
      <vt:lpstr>How to Avoid Buyer’s Remorse</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Allen</dc:creator>
  <cp:lastModifiedBy>Dennis Henderson</cp:lastModifiedBy>
  <cp:revision>265</cp:revision>
  <dcterms:created xsi:type="dcterms:W3CDTF">2019-11-06T03:40:31Z</dcterms:created>
  <dcterms:modified xsi:type="dcterms:W3CDTF">2021-05-21T15:56:53Z</dcterms:modified>
</cp:coreProperties>
</file>