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5"/>
  </p:notesMasterIdLst>
  <p:sldIdLst>
    <p:sldId id="372" r:id="rId2"/>
    <p:sldId id="380" r:id="rId3"/>
    <p:sldId id="364" r:id="rId4"/>
    <p:sldId id="365" r:id="rId5"/>
    <p:sldId id="578" r:id="rId6"/>
    <p:sldId id="540" r:id="rId7"/>
    <p:sldId id="575" r:id="rId8"/>
    <p:sldId id="542" r:id="rId9"/>
    <p:sldId id="543" r:id="rId10"/>
    <p:sldId id="544" r:id="rId11"/>
    <p:sldId id="367" r:id="rId12"/>
    <p:sldId id="546" r:id="rId13"/>
    <p:sldId id="576" r:id="rId14"/>
    <p:sldId id="547" r:id="rId15"/>
    <p:sldId id="548" r:id="rId16"/>
    <p:sldId id="549" r:id="rId17"/>
    <p:sldId id="550" r:id="rId18"/>
    <p:sldId id="579" r:id="rId19"/>
    <p:sldId id="551" r:id="rId20"/>
    <p:sldId id="552" r:id="rId21"/>
    <p:sldId id="553" r:id="rId22"/>
    <p:sldId id="554" r:id="rId23"/>
    <p:sldId id="555" r:id="rId24"/>
    <p:sldId id="580" r:id="rId25"/>
    <p:sldId id="556" r:id="rId26"/>
    <p:sldId id="557" r:id="rId27"/>
    <p:sldId id="571" r:id="rId28"/>
    <p:sldId id="572" r:id="rId29"/>
    <p:sldId id="573" r:id="rId30"/>
    <p:sldId id="368" r:id="rId31"/>
    <p:sldId id="558" r:id="rId32"/>
    <p:sldId id="577" r:id="rId33"/>
    <p:sldId id="560" r:id="rId34"/>
    <p:sldId id="568" r:id="rId35"/>
    <p:sldId id="561" r:id="rId36"/>
    <p:sldId id="562" r:id="rId37"/>
    <p:sldId id="559" r:id="rId38"/>
    <p:sldId id="569" r:id="rId39"/>
    <p:sldId id="563" r:id="rId40"/>
    <p:sldId id="570" r:id="rId41"/>
    <p:sldId id="565" r:id="rId42"/>
    <p:sldId id="566" r:id="rId43"/>
    <p:sldId id="362"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97F7F"/>
    <a:srgbClr val="FF4F4F"/>
    <a:srgbClr val="9C0908"/>
    <a:srgbClr val="E6E6E6"/>
    <a:srgbClr val="F6E1B9"/>
    <a:srgbClr val="CFA152"/>
    <a:srgbClr val="F9E8CE"/>
    <a:srgbClr val="EDD7A6"/>
    <a:srgbClr val="C7934A"/>
    <a:srgbClr val="C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7290" autoAdjust="0"/>
    <p:restoredTop sz="85991" autoAdjust="0"/>
  </p:normalViewPr>
  <p:slideViewPr>
    <p:cSldViewPr snapToGrid="0">
      <p:cViewPr varScale="1">
        <p:scale>
          <a:sx n="70" d="100"/>
          <a:sy n="70" d="100"/>
        </p:scale>
        <p:origin x="528" y="72"/>
      </p:cViewPr>
      <p:guideLst/>
    </p:cSldViewPr>
  </p:slideViewPr>
  <p:notesTextViewPr>
    <p:cViewPr>
      <p:scale>
        <a:sx n="100" d="100"/>
        <a:sy n="100" d="100"/>
      </p:scale>
      <p:origin x="0" y="0"/>
    </p:cViewPr>
  </p:notesTextViewPr>
  <p:notesViewPr>
    <p:cSldViewPr snapToGrid="0">
      <p:cViewPr varScale="1">
        <p:scale>
          <a:sx n="66" d="100"/>
          <a:sy n="66" d="100"/>
        </p:scale>
        <p:origin x="2394" y="5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66C89E4-86D9-41F6-88A4-C518B8050A7B}" type="datetimeFigureOut">
              <a:rPr lang="en-US" smtClean="0"/>
              <a:t>5/21/2021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6B46BE9-72BA-47B7-A34B-B0FF7424999F}" type="slidenum">
              <a:rPr lang="en-US" smtClean="0"/>
              <a:t>‹#›</a:t>
            </a:fld>
            <a:endParaRPr lang="en-US"/>
          </a:p>
        </p:txBody>
      </p:sp>
    </p:spTree>
    <p:extLst>
      <p:ext uri="{BB962C8B-B14F-4D97-AF65-F5344CB8AC3E}">
        <p14:creationId xmlns:p14="http://schemas.microsoft.com/office/powerpoint/2010/main" val="5234943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upload.wikimedia.org/wikipedia/commons/e/e2/Push_Hands-close_up.jpg"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upload.wikimedia.org/wikipedia/commons/e/e2/Push_Hands-close_up.jpg"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publicdomainpictures.net/en/view-image.php?image=54440&amp;picture=to-beat-two-fists"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pixabay.com/fr/photos/main-palm-lumi%C3%A8re-main-dans-la-main-1044883/"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pixabay.com/fr/photos/main-palm-lumi%C3%A8re-main-dans-la-main-1044883/"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atermark.lovepik.com/photo/50083/4881.jpg_wh1200.jpg"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pixabay.com/fr/photos/main-palm-lumi%C3%A8re-main-dans-la-main-1044883/"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pixabay.com/fr/photos/punch-poing-main-la-force-isol%C3%A9-316605/"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pixabay.com/fr/photos/punch-poing-main-la-force-isol%C3%A9-316605/"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pixabay.com/fr/photos/punch-poing-main-la-force-isol%C3%A9-316605/"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pixabay.com/fr/photos/punch-poing-main-la-force-isol%C3%A9-316605/"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upload.wikimedia.org/wikipedia/commons/thumb/a/a1/Ox-drawn_cart_Burma_3.jpg/1280px-Ox-drawn_cart_Burma_3.jpg"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commons.wikimedia.org/wiki/File:Ark_of_covenant_replica.jpg" TargetMode="External"/><Relationship Id="rId2" Type="http://schemas.openxmlformats.org/officeDocument/2006/relationships/slide" Target="../slides/slide35.xml"/><Relationship Id="rId1" Type="http://schemas.openxmlformats.org/officeDocument/2006/relationships/notesMaster" Target="../notesMasters/notesMaster1.xml"/><Relationship Id="rId5" Type="http://schemas.openxmlformats.org/officeDocument/2006/relationships/hyperlink" Target="https://picryl.com/media/netsuke-of-a-group-of-rats-nestled-in-an-abalone-shell-1de09c?zoom=true" TargetMode="External"/><Relationship Id="rId4" Type="http://schemas.openxmlformats.org/officeDocument/2006/relationships/hyperlink" Target="https://c.pxhere.com/photos/d9/f0/stonehenge_england_britain_monument_stone_uk_prehistoric_great-1201052.jpg!d" TargetMode="Externa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picryl.com/media/netsuke-of-a-group-of-rats-nestled-in-an-abalone-shell-1de09c?zoom=true"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watermark.lovepik.com/photo/50083/4881.jpg_wh1200.jpg" TargetMode="External"/><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publicdomainpictures.net/en/view-image.php?image=54440&amp;picture=to-beat-two-fists"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upload.wikimedia.org/wikipedia/commons/e/e2/Push_Hands-close_up.jpg"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upload.wikimedia.org/wikipedia/commons/e/e2/Push_Hands-close_up.jpg"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www.peakpx.com/618694/beige-concrete-hand-holding-black-metal-pole"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eaLnBrk="1" hangingPunct="1">
              <a:lnSpc>
                <a:spcPct val="80000"/>
              </a:lnSpc>
            </a:pPr>
            <a:r>
              <a:rPr lang="en-US" altLang="en-US" sz="800" b="1" dirty="0"/>
              <a:t>Copyright</a:t>
            </a:r>
            <a:r>
              <a:rPr lang="en-US" altLang="en-US" sz="800" dirty="0"/>
              <a:t> ©</a:t>
            </a:r>
            <a:r>
              <a:rPr lang="en-US" altLang="en-US" sz="800" dirty="0">
                <a:latin typeface="Symbol" panose="05050102010706020507" pitchFamily="18" charset="2"/>
              </a:rPr>
              <a:t> 2006-</a:t>
            </a:r>
            <a:r>
              <a:rPr lang="en-US" altLang="en-US" sz="800" dirty="0"/>
              <a:t>2021. All rights reserved.  Bible Point is a registered trademark of Dennis Henderson.  All  other trademarks acknowledged. </a:t>
            </a:r>
          </a:p>
          <a:p>
            <a:pPr lvl="1" eaLnBrk="1" hangingPunct="1">
              <a:lnSpc>
                <a:spcPct val="80000"/>
              </a:lnSpc>
            </a:pPr>
            <a:r>
              <a:rPr lang="en-US" altLang="en-US" sz="800" dirty="0"/>
              <a:t>Bible Point contains graphics from Bible Point artists.  These illustrations belong to Bible Point and the respective artists.  You may use the designs and illustrations for graphical illustration of lessons free and without special permission, provided they are not used in any way that maligns the Christian faith.  Furthermore, republication or production of any illustration by any other graphic service whether it be in book, in a machine-readable form, or in any other design resource is strictly prohibited.  Furthermore, they cannot be duplicated or resold as any other form of publishing, clip art, or graphic resource.  </a:t>
            </a:r>
          </a:p>
          <a:p>
            <a:pPr lvl="1" eaLnBrk="1" hangingPunct="1">
              <a:lnSpc>
                <a:spcPct val="80000"/>
              </a:lnSpc>
            </a:pPr>
            <a:endParaRPr lang="en-US" altLang="en-US" sz="800" dirty="0"/>
          </a:p>
          <a:p>
            <a:pPr lvl="1" eaLnBrk="1" hangingPunct="1">
              <a:lnSpc>
                <a:spcPct val="80000"/>
              </a:lnSpc>
            </a:pPr>
            <a:r>
              <a:rPr lang="en-US" altLang="en-US" sz="800" b="1" dirty="0"/>
              <a:t>So What does it mean?  </a:t>
            </a:r>
            <a:r>
              <a:rPr lang="en-US" altLang="en-US" sz="800" dirty="0"/>
              <a:t>(A simple  translations of the legal jargon)</a:t>
            </a:r>
            <a:endParaRPr lang="en-US" altLang="en-US" sz="800" b="1" dirty="0"/>
          </a:p>
          <a:p>
            <a:pPr lvl="1" eaLnBrk="1" hangingPunct="1">
              <a:lnSpc>
                <a:spcPct val="80000"/>
              </a:lnSpc>
            </a:pPr>
            <a:r>
              <a:rPr lang="en-US" altLang="en-US" sz="800" i="1" dirty="0"/>
              <a:t>So, if you don’t own the presentation(s), graphic(s), and text(s) how can you legally use them?  </a:t>
            </a:r>
            <a:r>
              <a:rPr lang="en-US" altLang="en-US" sz="800" dirty="0"/>
              <a:t>The purchase of the license allows you to use all the images in the product.  However, the actual ownership and copyright of the presentation(s), graphic(s), and text(s) remain the property of Bible Point and its licensors.  If you had plans on using this product in your “for sale” work—think again!</a:t>
            </a:r>
          </a:p>
          <a:p>
            <a:pPr lvl="1" eaLnBrk="1" hangingPunct="1">
              <a:lnSpc>
                <a:spcPct val="80000"/>
              </a:lnSpc>
            </a:pPr>
            <a:r>
              <a:rPr lang="en-US" altLang="en-US" sz="800" b="1" dirty="0"/>
              <a:t>License Agreement</a:t>
            </a:r>
          </a:p>
          <a:p>
            <a:pPr eaLnBrk="1" hangingPunct="1">
              <a:lnSpc>
                <a:spcPct val="80000"/>
              </a:lnSpc>
            </a:pPr>
            <a:r>
              <a:rPr lang="en-US" altLang="en-US" sz="800" b="1" dirty="0"/>
              <a:t>   Article 1:  License Grant</a:t>
            </a:r>
            <a:r>
              <a:rPr lang="en-US" altLang="en-US" sz="800" dirty="0"/>
              <a:t>  </a:t>
            </a:r>
          </a:p>
          <a:p>
            <a:pPr lvl="1" eaLnBrk="1" hangingPunct="1">
              <a:lnSpc>
                <a:spcPct val="80000"/>
              </a:lnSpc>
            </a:pPr>
            <a:r>
              <a:rPr lang="en-US" altLang="en-US" sz="800" dirty="0"/>
              <a:t>All the graphics and text in Bible Point presentations (excluding quotes from the Bible and stated sources) are the intellectual and real property of Bible Point and its licensors, and is protected by law, including United States copyright laws and international treaties.  Bible Point grants to you a license:</a:t>
            </a:r>
          </a:p>
          <a:p>
            <a:pPr lvl="1" eaLnBrk="1" hangingPunct="1">
              <a:lnSpc>
                <a:spcPct val="80000"/>
              </a:lnSpc>
            </a:pPr>
            <a:r>
              <a:rPr lang="en-US" altLang="en-US" sz="800" dirty="0"/>
              <a:t>1.  To use the presentation in a single church, single school, or single office of a Christian organization.</a:t>
            </a:r>
          </a:p>
          <a:p>
            <a:pPr lvl="1" eaLnBrk="1" hangingPunct="1">
              <a:lnSpc>
                <a:spcPct val="80000"/>
              </a:lnSpc>
            </a:pPr>
            <a:r>
              <a:rPr lang="en-US" altLang="en-US" sz="800" dirty="0"/>
              <a:t>2.  To make a single archival back-up copy of the program.</a:t>
            </a:r>
          </a:p>
          <a:p>
            <a:pPr lvl="1" eaLnBrk="1" hangingPunct="1">
              <a:lnSpc>
                <a:spcPct val="80000"/>
              </a:lnSpc>
            </a:pPr>
            <a:r>
              <a:rPr lang="en-US" altLang="en-US" sz="800" dirty="0"/>
              <a:t>3.  To modify the presentation(s) and merge with other presentations in a single church, school, or Christian organization. </a:t>
            </a:r>
          </a:p>
          <a:p>
            <a:pPr lvl="1" eaLnBrk="1" hangingPunct="1">
              <a:lnSpc>
                <a:spcPct val="80000"/>
              </a:lnSpc>
            </a:pPr>
            <a:r>
              <a:rPr lang="en-US" altLang="en-US" sz="800" dirty="0"/>
              <a:t>4.  To transfer to another party if that party agrees to accept the terms and conditions of this agreement, and you do not retain any copies of the presentation, whether printed, machine readable, modified, or merged form. </a:t>
            </a:r>
          </a:p>
          <a:p>
            <a:pPr lvl="1" eaLnBrk="1" hangingPunct="1">
              <a:lnSpc>
                <a:spcPct val="80000"/>
              </a:lnSpc>
            </a:pPr>
            <a:endParaRPr lang="en-US" altLang="en-US" sz="800" dirty="0"/>
          </a:p>
          <a:p>
            <a:pPr lvl="1" eaLnBrk="1" hangingPunct="1">
              <a:lnSpc>
                <a:spcPct val="80000"/>
              </a:lnSpc>
            </a:pPr>
            <a:r>
              <a:rPr lang="en-US" altLang="en-US" sz="800" b="1" dirty="0"/>
              <a:t>Article 2:  Terms</a:t>
            </a:r>
            <a:r>
              <a:rPr lang="en-US" altLang="en-US" sz="800" dirty="0"/>
              <a:t>  </a:t>
            </a:r>
          </a:p>
          <a:p>
            <a:pPr lvl="1" eaLnBrk="1" hangingPunct="1">
              <a:lnSpc>
                <a:spcPct val="80000"/>
              </a:lnSpc>
            </a:pPr>
            <a:r>
              <a:rPr lang="en-US" altLang="en-US" sz="800" dirty="0"/>
              <a:t>This license is effective until terminated.  You may terminate the license at any time by destroying the presentation(s), graphic(s), or text(s) together with all copies, modifications and merged portions in any form.  Bible Point may terminate your license if you fail to comply with this Agreement. You agree, upon such termination, for any reason, to destroy the presentation(s), graphics, and text(s) with all copies, modifications, and merged portions in any form. </a:t>
            </a:r>
          </a:p>
          <a:p>
            <a:pPr lvl="1" eaLnBrk="1" hangingPunct="1">
              <a:lnSpc>
                <a:spcPct val="80000"/>
              </a:lnSpc>
            </a:pPr>
            <a:endParaRPr lang="en-US" altLang="en-US" sz="800" dirty="0"/>
          </a:p>
          <a:p>
            <a:pPr lvl="1" eaLnBrk="1" hangingPunct="1">
              <a:lnSpc>
                <a:spcPct val="80000"/>
              </a:lnSpc>
            </a:pPr>
            <a:r>
              <a:rPr lang="en-US" altLang="en-US" sz="800" b="1" dirty="0"/>
              <a:t>Article 3: Disclaimers</a:t>
            </a:r>
            <a:r>
              <a:rPr lang="en-US" altLang="en-US" sz="800" dirty="0"/>
              <a:t> </a:t>
            </a:r>
          </a:p>
          <a:p>
            <a:pPr lvl="1" eaLnBrk="1" hangingPunct="1">
              <a:lnSpc>
                <a:spcPct val="80000"/>
              </a:lnSpc>
            </a:pPr>
            <a:r>
              <a:rPr lang="en-US" altLang="en-US" sz="800" dirty="0"/>
              <a:t>1.  Bible Point presentations, graphics, and texts are licensed to you As Is.  You, the consumer, bear the entire risk relating to the quality and performance of the presentation(s), graphic(s), or text(s).  In no event will Bible Point be liable for damages resulting from any defect.  </a:t>
            </a:r>
          </a:p>
          <a:p>
            <a:pPr lvl="1" eaLnBrk="1" hangingPunct="1">
              <a:lnSpc>
                <a:spcPct val="80000"/>
              </a:lnSpc>
            </a:pPr>
            <a:r>
              <a:rPr lang="en-US" altLang="en-US" sz="800" dirty="0"/>
              <a:t>2.  Thirty-day limited warrantee on disks.  Bible Point warrants the disks to be free of defects in material and workmanship under normal use for 30 days after purchase.  During the 30-day period you may return a defective presentation, graphic, or text with proof of purchase and it will be replaced without charge, unless the presentation is damaged by misuse.  </a:t>
            </a:r>
          </a:p>
          <a:p>
            <a:pPr lvl="1" eaLnBrk="1" hangingPunct="1">
              <a:lnSpc>
                <a:spcPct val="80000"/>
              </a:lnSpc>
            </a:pPr>
            <a:endParaRPr lang="en-US" altLang="en-US" sz="800" dirty="0"/>
          </a:p>
          <a:p>
            <a:pPr lvl="1" eaLnBrk="1" hangingPunct="1">
              <a:lnSpc>
                <a:spcPct val="80000"/>
              </a:lnSpc>
            </a:pPr>
            <a:r>
              <a:rPr lang="en-US" altLang="en-US" sz="800" b="1" dirty="0"/>
              <a:t>Article 4:  General</a:t>
            </a:r>
            <a:endParaRPr lang="en-US" altLang="en-US" sz="800" dirty="0"/>
          </a:p>
          <a:p>
            <a:pPr lvl="1" eaLnBrk="1" hangingPunct="1">
              <a:lnSpc>
                <a:spcPct val="80000"/>
              </a:lnSpc>
            </a:pPr>
            <a:r>
              <a:rPr lang="en-US" altLang="en-US" sz="800" dirty="0"/>
              <a:t>1.  You may not sub-license, assign, or transfer the license of the presentation(s), graphic(s), or text(s) except as provided by this Agreement.   </a:t>
            </a:r>
          </a:p>
          <a:p>
            <a:pPr lvl="1" eaLnBrk="1" hangingPunct="1">
              <a:lnSpc>
                <a:spcPct val="80000"/>
              </a:lnSpc>
            </a:pPr>
            <a:r>
              <a:rPr lang="en-US" altLang="en-US" sz="800" dirty="0"/>
              <a:t>2.  This Agreement will be governed by the laws of the State of Michigan.</a:t>
            </a:r>
          </a:p>
          <a:p>
            <a:pPr lvl="1" eaLnBrk="1" hangingPunct="1">
              <a:lnSpc>
                <a:spcPct val="80000"/>
              </a:lnSpc>
            </a:pPr>
            <a:endParaRPr lang="en-US" altLang="en-US" sz="800" dirty="0"/>
          </a:p>
          <a:p>
            <a:pPr lvl="1" eaLnBrk="1" hangingPunct="1">
              <a:lnSpc>
                <a:spcPct val="80000"/>
              </a:lnSpc>
            </a:pPr>
            <a:r>
              <a:rPr lang="en-US" altLang="en-US" sz="800" b="1" dirty="0"/>
              <a:t>So What does it mean?  </a:t>
            </a:r>
            <a:r>
              <a:rPr lang="en-US" altLang="en-US" sz="800" dirty="0"/>
              <a:t>(A simple  translations of the legal jargon)</a:t>
            </a:r>
          </a:p>
          <a:p>
            <a:pPr lvl="1" eaLnBrk="1" hangingPunct="1">
              <a:lnSpc>
                <a:spcPct val="80000"/>
              </a:lnSpc>
            </a:pPr>
            <a:r>
              <a:rPr lang="en-US" altLang="en-US" sz="800" i="1" dirty="0"/>
              <a:t>May I let someone borrow or copy my licensed Bible Point presentation (even after I modified it)?</a:t>
            </a:r>
            <a:r>
              <a:rPr lang="en-US" altLang="en-US" sz="800" dirty="0"/>
              <a:t>  As long as it is within your local church, or single school, or the immediate office of a Christian organization you may.  Otherwise, please refer the person interested in borrowing to: http://www.biblepoint.com or E-mail: dennis@DrDH.net with any related questions.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E6B46BE9-72BA-47B7-A34B-B0FF7424999F}" type="slidenum">
              <a:rPr lang="en-US" smtClean="0"/>
              <a:t>1</a:t>
            </a:fld>
            <a:endParaRPr lang="en-US"/>
          </a:p>
        </p:txBody>
      </p:sp>
    </p:spTree>
    <p:extLst>
      <p:ext uri="{BB962C8B-B14F-4D97-AF65-F5344CB8AC3E}">
        <p14:creationId xmlns:p14="http://schemas.microsoft.com/office/powerpoint/2010/main" val="7477420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a:hlinkClick r:id="rId3"/>
              </a:rPr>
              <a:t>https://upload.wikimedia.org/wikipedia/commons/e/e2/Push_Hands-close_up.jpg</a:t>
            </a:r>
            <a:endParaRPr lang="en-US" sz="1200" kern="1200" dirty="0">
              <a:solidFill>
                <a:schemeClr val="tx1"/>
              </a:solidFill>
              <a:effectLst/>
              <a:latin typeface="+mn-lt"/>
              <a:ea typeface="+mn-ea"/>
              <a:cs typeface="+mn-cs"/>
            </a:endParaRPr>
          </a:p>
          <a:p>
            <a:pPr lvl="0"/>
            <a:endParaRPr lang="en-US" sz="1200" kern="1200" dirty="0">
              <a:solidFill>
                <a:schemeClr val="tx1"/>
              </a:solidFill>
              <a:effectLst/>
              <a:latin typeface="+mn-lt"/>
              <a:ea typeface="+mn-ea"/>
              <a:cs typeface="+mn-cs"/>
            </a:endParaRPr>
          </a:p>
          <a:p>
            <a:pPr lvl="0"/>
            <a:r>
              <a:rPr lang="en-US" dirty="0"/>
              <a:t>https://upload.wikimedia.org/wikipedia/commons/e/e2/Push_Hands-close_up.jp</a:t>
            </a:r>
            <a:r>
              <a:rPr lang="en-US" sz="1200" kern="1200" dirty="0">
                <a:solidFill>
                  <a:schemeClr val="tx1"/>
                </a:solidFill>
                <a:effectLst/>
                <a:latin typeface="+mn-lt"/>
                <a:ea typeface="+mn-ea"/>
                <a:cs typeface="+mn-cs"/>
              </a:rPr>
              <a:t>Heavy Hand of the LORD 5:6</a:t>
            </a:r>
          </a:p>
          <a:p>
            <a:pPr lvl="0"/>
            <a:r>
              <a:rPr lang="en-US" sz="1200" kern="1200" dirty="0">
                <a:solidFill>
                  <a:schemeClr val="tx1"/>
                </a:solidFill>
                <a:effectLst/>
                <a:latin typeface="+mn-lt"/>
                <a:ea typeface="+mn-ea"/>
                <a:cs typeface="+mn-cs"/>
              </a:rPr>
              <a:t>Hard Hand of God 5:7</a:t>
            </a:r>
          </a:p>
          <a:p>
            <a:pPr lvl="0"/>
            <a:r>
              <a:rPr lang="en-US" sz="1200" kern="1200" dirty="0">
                <a:solidFill>
                  <a:schemeClr val="tx1"/>
                </a:solidFill>
                <a:effectLst/>
                <a:latin typeface="+mn-lt"/>
                <a:ea typeface="+mn-ea"/>
                <a:cs typeface="+mn-cs"/>
              </a:rPr>
              <a:t>Oppositional Hand of the LORD 5:8-</a:t>
            </a:r>
            <a:r>
              <a:rPr lang="en-US" sz="1200" b="1" kern="1200" dirty="0">
                <a:solidFill>
                  <a:schemeClr val="tx1"/>
                </a:solidFill>
                <a:effectLst/>
                <a:latin typeface="+mn-lt"/>
                <a:ea typeface="+mn-ea"/>
                <a:cs typeface="+mn-cs"/>
              </a:rPr>
              <a:t>9</a:t>
            </a:r>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Very Heavy Hand of God 5:10-</a:t>
            </a:r>
            <a:r>
              <a:rPr lang="en-US" sz="1200" b="1" kern="1200" dirty="0">
                <a:solidFill>
                  <a:schemeClr val="tx1"/>
                </a:solidFill>
                <a:effectLst/>
                <a:latin typeface="+mn-lt"/>
                <a:ea typeface="+mn-ea"/>
                <a:cs typeface="+mn-cs"/>
              </a:rPr>
              <a:t>11</a:t>
            </a:r>
            <a:r>
              <a:rPr lang="en-US" sz="1200" kern="1200" dirty="0">
                <a:solidFill>
                  <a:schemeClr val="tx1"/>
                </a:solidFill>
                <a:effectLst/>
                <a:latin typeface="+mn-lt"/>
                <a:ea typeface="+mn-ea"/>
                <a:cs typeface="+mn-cs"/>
              </a:rPr>
              <a:t>-12</a:t>
            </a:r>
          </a:p>
          <a:p>
            <a:pPr lvl="0"/>
            <a:r>
              <a:rPr lang="en-US" sz="1200" kern="1200" dirty="0">
                <a:solidFill>
                  <a:schemeClr val="tx1"/>
                </a:solidFill>
                <a:effectLst/>
                <a:latin typeface="+mn-lt"/>
                <a:ea typeface="+mn-ea"/>
                <a:cs typeface="+mn-cs"/>
              </a:rPr>
              <a:t>Unrelenting Hand of God 6:1-</a:t>
            </a:r>
            <a:r>
              <a:rPr lang="en-US" sz="1200" b="1" kern="1200" dirty="0">
                <a:solidFill>
                  <a:schemeClr val="tx1"/>
                </a:solidFill>
                <a:effectLst/>
                <a:latin typeface="+mn-lt"/>
                <a:ea typeface="+mn-ea"/>
                <a:cs typeface="+mn-cs"/>
              </a:rPr>
              <a:t>3</a:t>
            </a:r>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Lightened Hand of God 6:4-</a:t>
            </a:r>
            <a:r>
              <a:rPr lang="en-US" sz="1200" b="1" kern="1200" dirty="0">
                <a:solidFill>
                  <a:schemeClr val="tx1"/>
                </a:solidFill>
                <a:effectLst/>
                <a:latin typeface="+mn-lt"/>
                <a:ea typeface="+mn-ea"/>
                <a:cs typeface="+mn-cs"/>
              </a:rPr>
              <a:t>5</a:t>
            </a:r>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Striking Hand of God 6:6-</a:t>
            </a:r>
            <a:r>
              <a:rPr lang="en-US" sz="1200" b="1" kern="1200" dirty="0">
                <a:solidFill>
                  <a:schemeClr val="tx1"/>
                </a:solidFill>
                <a:effectLst/>
                <a:latin typeface="+mn-lt"/>
                <a:ea typeface="+mn-ea"/>
                <a:cs typeface="+mn-cs"/>
              </a:rPr>
              <a:t>9</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E6B46BE9-72BA-47B7-A34B-B0FF7424999F}" type="slidenum">
              <a:rPr lang="en-US" smtClean="0"/>
              <a:t>15</a:t>
            </a:fld>
            <a:endParaRPr lang="en-US"/>
          </a:p>
        </p:txBody>
      </p:sp>
    </p:spTree>
    <p:extLst>
      <p:ext uri="{BB962C8B-B14F-4D97-AF65-F5344CB8AC3E}">
        <p14:creationId xmlns:p14="http://schemas.microsoft.com/office/powerpoint/2010/main" val="22603868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a:hlinkClick r:id="rId3"/>
              </a:rPr>
              <a:t>https://upload.wikimedia.org/wikipedia/commons/e/e2/Push_Hands-close_up.jpg</a:t>
            </a:r>
            <a:endParaRPr lang="en-US" sz="1200" kern="1200" dirty="0">
              <a:solidFill>
                <a:schemeClr val="tx1"/>
              </a:solidFill>
              <a:effectLst/>
              <a:latin typeface="+mn-lt"/>
              <a:ea typeface="+mn-ea"/>
              <a:cs typeface="+mn-cs"/>
            </a:endParaRP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Heavy Hand of the LORD 5:6</a:t>
            </a:r>
          </a:p>
          <a:p>
            <a:pPr lvl="0"/>
            <a:r>
              <a:rPr lang="en-US" sz="1200" kern="1200" dirty="0">
                <a:solidFill>
                  <a:schemeClr val="tx1"/>
                </a:solidFill>
                <a:effectLst/>
                <a:latin typeface="+mn-lt"/>
                <a:ea typeface="+mn-ea"/>
                <a:cs typeface="+mn-cs"/>
              </a:rPr>
              <a:t>Hard Hand of God 5:7</a:t>
            </a:r>
          </a:p>
          <a:p>
            <a:pPr lvl="0"/>
            <a:r>
              <a:rPr lang="en-US" sz="1200" kern="1200" dirty="0">
                <a:solidFill>
                  <a:schemeClr val="tx1"/>
                </a:solidFill>
                <a:effectLst/>
                <a:latin typeface="+mn-lt"/>
                <a:ea typeface="+mn-ea"/>
                <a:cs typeface="+mn-cs"/>
              </a:rPr>
              <a:t>Oppositional Hand of the LORD 5:8-</a:t>
            </a:r>
            <a:r>
              <a:rPr lang="en-US" sz="1200" b="1" kern="1200" dirty="0">
                <a:solidFill>
                  <a:schemeClr val="tx1"/>
                </a:solidFill>
                <a:effectLst/>
                <a:latin typeface="+mn-lt"/>
                <a:ea typeface="+mn-ea"/>
                <a:cs typeface="+mn-cs"/>
              </a:rPr>
              <a:t>9</a:t>
            </a:r>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Very Heavy Hand of God 5:10-</a:t>
            </a:r>
            <a:r>
              <a:rPr lang="en-US" sz="1200" b="1" kern="1200" dirty="0">
                <a:solidFill>
                  <a:schemeClr val="tx1"/>
                </a:solidFill>
                <a:effectLst/>
                <a:latin typeface="+mn-lt"/>
                <a:ea typeface="+mn-ea"/>
                <a:cs typeface="+mn-cs"/>
              </a:rPr>
              <a:t>11</a:t>
            </a:r>
            <a:r>
              <a:rPr lang="en-US" sz="1200" kern="1200" dirty="0">
                <a:solidFill>
                  <a:schemeClr val="tx1"/>
                </a:solidFill>
                <a:effectLst/>
                <a:latin typeface="+mn-lt"/>
                <a:ea typeface="+mn-ea"/>
                <a:cs typeface="+mn-cs"/>
              </a:rPr>
              <a:t>-12</a:t>
            </a:r>
          </a:p>
          <a:p>
            <a:pPr lvl="0"/>
            <a:r>
              <a:rPr lang="en-US" sz="1200" kern="1200" dirty="0">
                <a:solidFill>
                  <a:schemeClr val="tx1"/>
                </a:solidFill>
                <a:effectLst/>
                <a:latin typeface="+mn-lt"/>
                <a:ea typeface="+mn-ea"/>
                <a:cs typeface="+mn-cs"/>
              </a:rPr>
              <a:t>Unrelenting Hand of God 6:1-</a:t>
            </a:r>
            <a:r>
              <a:rPr lang="en-US" sz="1200" b="1" kern="1200" dirty="0">
                <a:solidFill>
                  <a:schemeClr val="tx1"/>
                </a:solidFill>
                <a:effectLst/>
                <a:latin typeface="+mn-lt"/>
                <a:ea typeface="+mn-ea"/>
                <a:cs typeface="+mn-cs"/>
              </a:rPr>
              <a:t>3</a:t>
            </a:r>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Lightened Hand of God 6:4-</a:t>
            </a:r>
            <a:r>
              <a:rPr lang="en-US" sz="1200" b="1" kern="1200" dirty="0">
                <a:solidFill>
                  <a:schemeClr val="tx1"/>
                </a:solidFill>
                <a:effectLst/>
                <a:latin typeface="+mn-lt"/>
                <a:ea typeface="+mn-ea"/>
                <a:cs typeface="+mn-cs"/>
              </a:rPr>
              <a:t>5</a:t>
            </a:r>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Striking Hand of God 6:6-</a:t>
            </a:r>
            <a:r>
              <a:rPr lang="en-US" sz="1200" b="1" kern="1200" dirty="0">
                <a:solidFill>
                  <a:schemeClr val="tx1"/>
                </a:solidFill>
                <a:effectLst/>
                <a:latin typeface="+mn-lt"/>
                <a:ea typeface="+mn-ea"/>
                <a:cs typeface="+mn-cs"/>
              </a:rPr>
              <a:t>9</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E6B46BE9-72BA-47B7-A34B-B0FF7424999F}" type="slidenum">
              <a:rPr lang="en-US" smtClean="0"/>
              <a:t>16</a:t>
            </a:fld>
            <a:endParaRPr lang="en-US"/>
          </a:p>
        </p:txBody>
      </p:sp>
    </p:spTree>
    <p:extLst>
      <p:ext uri="{BB962C8B-B14F-4D97-AF65-F5344CB8AC3E}">
        <p14:creationId xmlns:p14="http://schemas.microsoft.com/office/powerpoint/2010/main" val="7207376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Heavy Hand of the LORD 5:6</a:t>
            </a:r>
          </a:p>
          <a:p>
            <a:pPr lvl="0"/>
            <a:r>
              <a:rPr lang="en-US" sz="1200" kern="1200" dirty="0">
                <a:solidFill>
                  <a:schemeClr val="tx1"/>
                </a:solidFill>
                <a:effectLst/>
                <a:latin typeface="+mn-lt"/>
                <a:ea typeface="+mn-ea"/>
                <a:cs typeface="+mn-cs"/>
              </a:rPr>
              <a:t>Hard Hand of God 5:7</a:t>
            </a:r>
          </a:p>
          <a:p>
            <a:pPr lvl="0"/>
            <a:r>
              <a:rPr lang="en-US" sz="1200" kern="1200" dirty="0">
                <a:solidFill>
                  <a:schemeClr val="tx1"/>
                </a:solidFill>
                <a:effectLst/>
                <a:latin typeface="+mn-lt"/>
                <a:ea typeface="+mn-ea"/>
                <a:cs typeface="+mn-cs"/>
              </a:rPr>
              <a:t>Oppositional Hand of the LORD 5:8-</a:t>
            </a:r>
            <a:r>
              <a:rPr lang="en-US" sz="1200" b="1" kern="1200" dirty="0">
                <a:solidFill>
                  <a:schemeClr val="tx1"/>
                </a:solidFill>
                <a:effectLst/>
                <a:latin typeface="+mn-lt"/>
                <a:ea typeface="+mn-ea"/>
                <a:cs typeface="+mn-cs"/>
              </a:rPr>
              <a:t>9</a:t>
            </a:r>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Very Heavy Hand of God 5:10-</a:t>
            </a:r>
            <a:r>
              <a:rPr lang="en-US" sz="1200" b="1" kern="1200" dirty="0">
                <a:solidFill>
                  <a:schemeClr val="tx1"/>
                </a:solidFill>
                <a:effectLst/>
                <a:latin typeface="+mn-lt"/>
                <a:ea typeface="+mn-ea"/>
                <a:cs typeface="+mn-cs"/>
              </a:rPr>
              <a:t>11</a:t>
            </a:r>
            <a:r>
              <a:rPr lang="en-US" sz="1200" kern="1200" dirty="0">
                <a:solidFill>
                  <a:schemeClr val="tx1"/>
                </a:solidFill>
                <a:effectLst/>
                <a:latin typeface="+mn-lt"/>
                <a:ea typeface="+mn-ea"/>
                <a:cs typeface="+mn-cs"/>
              </a:rPr>
              <a:t>-12</a:t>
            </a:r>
          </a:p>
          <a:p>
            <a:pPr lvl="0"/>
            <a:r>
              <a:rPr lang="en-US" sz="1200" kern="1200" dirty="0">
                <a:solidFill>
                  <a:schemeClr val="tx1"/>
                </a:solidFill>
                <a:effectLst/>
                <a:latin typeface="+mn-lt"/>
                <a:ea typeface="+mn-ea"/>
                <a:cs typeface="+mn-cs"/>
              </a:rPr>
              <a:t>Unrelenting Hand of God 6:1-</a:t>
            </a:r>
            <a:r>
              <a:rPr lang="en-US" sz="1200" b="1" kern="1200" dirty="0">
                <a:solidFill>
                  <a:schemeClr val="tx1"/>
                </a:solidFill>
                <a:effectLst/>
                <a:latin typeface="+mn-lt"/>
                <a:ea typeface="+mn-ea"/>
                <a:cs typeface="+mn-cs"/>
              </a:rPr>
              <a:t>3</a:t>
            </a:r>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Lightened Hand of God 6:4-</a:t>
            </a:r>
            <a:r>
              <a:rPr lang="en-US" sz="1200" b="1" kern="1200" dirty="0">
                <a:solidFill>
                  <a:schemeClr val="tx1"/>
                </a:solidFill>
                <a:effectLst/>
                <a:latin typeface="+mn-lt"/>
                <a:ea typeface="+mn-ea"/>
                <a:cs typeface="+mn-cs"/>
              </a:rPr>
              <a:t>5</a:t>
            </a:r>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Striking Hand of God 6:6-</a:t>
            </a:r>
            <a:r>
              <a:rPr lang="en-US" sz="1200" b="1" kern="1200" dirty="0">
                <a:solidFill>
                  <a:schemeClr val="tx1"/>
                </a:solidFill>
                <a:effectLst/>
                <a:latin typeface="+mn-lt"/>
                <a:ea typeface="+mn-ea"/>
                <a:cs typeface="+mn-cs"/>
              </a:rPr>
              <a:t>9</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E6B46BE9-72BA-47B7-A34B-B0FF7424999F}" type="slidenum">
              <a:rPr lang="en-US" smtClean="0"/>
              <a:t>17</a:t>
            </a:fld>
            <a:endParaRPr lang="en-US"/>
          </a:p>
        </p:txBody>
      </p:sp>
    </p:spTree>
    <p:extLst>
      <p:ext uri="{BB962C8B-B14F-4D97-AF65-F5344CB8AC3E}">
        <p14:creationId xmlns:p14="http://schemas.microsoft.com/office/powerpoint/2010/main" val="33295181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Heavy Hand of the LORD 5:6</a:t>
            </a:r>
          </a:p>
          <a:p>
            <a:pPr lvl="0"/>
            <a:r>
              <a:rPr lang="en-US" sz="1200" kern="1200" dirty="0">
                <a:solidFill>
                  <a:schemeClr val="tx1"/>
                </a:solidFill>
                <a:effectLst/>
                <a:latin typeface="+mn-lt"/>
                <a:ea typeface="+mn-ea"/>
                <a:cs typeface="+mn-cs"/>
              </a:rPr>
              <a:t>Hard Hand of God 5:7</a:t>
            </a:r>
          </a:p>
          <a:p>
            <a:pPr lvl="0"/>
            <a:r>
              <a:rPr lang="en-US" sz="1200" kern="1200" dirty="0">
                <a:solidFill>
                  <a:schemeClr val="tx1"/>
                </a:solidFill>
                <a:effectLst/>
                <a:latin typeface="+mn-lt"/>
                <a:ea typeface="+mn-ea"/>
                <a:cs typeface="+mn-cs"/>
              </a:rPr>
              <a:t>Oppositional Hand of the LORD 5:8-</a:t>
            </a:r>
            <a:r>
              <a:rPr lang="en-US" sz="1200" b="1" kern="1200" dirty="0">
                <a:solidFill>
                  <a:schemeClr val="tx1"/>
                </a:solidFill>
                <a:effectLst/>
                <a:latin typeface="+mn-lt"/>
                <a:ea typeface="+mn-ea"/>
                <a:cs typeface="+mn-cs"/>
              </a:rPr>
              <a:t>9</a:t>
            </a:r>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Very Heavy Hand of God 5:10-</a:t>
            </a:r>
            <a:r>
              <a:rPr lang="en-US" sz="1200" b="1" kern="1200" dirty="0">
                <a:solidFill>
                  <a:schemeClr val="tx1"/>
                </a:solidFill>
                <a:effectLst/>
                <a:latin typeface="+mn-lt"/>
                <a:ea typeface="+mn-ea"/>
                <a:cs typeface="+mn-cs"/>
              </a:rPr>
              <a:t>11</a:t>
            </a:r>
            <a:r>
              <a:rPr lang="en-US" sz="1200" kern="1200" dirty="0">
                <a:solidFill>
                  <a:schemeClr val="tx1"/>
                </a:solidFill>
                <a:effectLst/>
                <a:latin typeface="+mn-lt"/>
                <a:ea typeface="+mn-ea"/>
                <a:cs typeface="+mn-cs"/>
              </a:rPr>
              <a:t>-12</a:t>
            </a:r>
          </a:p>
          <a:p>
            <a:pPr lvl="0"/>
            <a:r>
              <a:rPr lang="en-US" sz="1200" kern="1200" dirty="0">
                <a:solidFill>
                  <a:schemeClr val="tx1"/>
                </a:solidFill>
                <a:effectLst/>
                <a:latin typeface="+mn-lt"/>
                <a:ea typeface="+mn-ea"/>
                <a:cs typeface="+mn-cs"/>
              </a:rPr>
              <a:t>Unrelenting Hand of God 6:1-</a:t>
            </a:r>
            <a:r>
              <a:rPr lang="en-US" sz="1200" b="1" kern="1200" dirty="0">
                <a:solidFill>
                  <a:schemeClr val="tx1"/>
                </a:solidFill>
                <a:effectLst/>
                <a:latin typeface="+mn-lt"/>
                <a:ea typeface="+mn-ea"/>
                <a:cs typeface="+mn-cs"/>
              </a:rPr>
              <a:t>3</a:t>
            </a:r>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Lightened Hand of God 6:4-</a:t>
            </a:r>
            <a:r>
              <a:rPr lang="en-US" sz="1200" b="1" kern="1200" dirty="0">
                <a:solidFill>
                  <a:schemeClr val="tx1"/>
                </a:solidFill>
                <a:effectLst/>
                <a:latin typeface="+mn-lt"/>
                <a:ea typeface="+mn-ea"/>
                <a:cs typeface="+mn-cs"/>
              </a:rPr>
              <a:t>5</a:t>
            </a:r>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Striking Hand of God 6:6-</a:t>
            </a:r>
            <a:r>
              <a:rPr lang="en-US" sz="1200" b="1" kern="1200" dirty="0">
                <a:solidFill>
                  <a:schemeClr val="tx1"/>
                </a:solidFill>
                <a:effectLst/>
                <a:latin typeface="+mn-lt"/>
                <a:ea typeface="+mn-ea"/>
                <a:cs typeface="+mn-cs"/>
              </a:rPr>
              <a:t>9</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E6B46BE9-72BA-47B7-A34B-B0FF7424999F}" type="slidenum">
              <a:rPr lang="en-US" smtClean="0"/>
              <a:t>18</a:t>
            </a:fld>
            <a:endParaRPr lang="en-US"/>
          </a:p>
        </p:txBody>
      </p:sp>
    </p:spTree>
    <p:extLst>
      <p:ext uri="{BB962C8B-B14F-4D97-AF65-F5344CB8AC3E}">
        <p14:creationId xmlns:p14="http://schemas.microsoft.com/office/powerpoint/2010/main" val="6432470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Heavy Hand of the LORD 5:6</a:t>
            </a:r>
          </a:p>
          <a:p>
            <a:pPr lvl="0"/>
            <a:r>
              <a:rPr lang="en-US" sz="1200" kern="1200" dirty="0">
                <a:solidFill>
                  <a:schemeClr val="tx1"/>
                </a:solidFill>
                <a:effectLst/>
                <a:latin typeface="+mn-lt"/>
                <a:ea typeface="+mn-ea"/>
                <a:cs typeface="+mn-cs"/>
              </a:rPr>
              <a:t>Hard Hand of God 5:7</a:t>
            </a:r>
          </a:p>
          <a:p>
            <a:pPr lvl="0"/>
            <a:r>
              <a:rPr lang="en-US" sz="1200" kern="1200" dirty="0">
                <a:solidFill>
                  <a:schemeClr val="tx1"/>
                </a:solidFill>
                <a:effectLst/>
                <a:latin typeface="+mn-lt"/>
                <a:ea typeface="+mn-ea"/>
                <a:cs typeface="+mn-cs"/>
              </a:rPr>
              <a:t>Oppositional Hand of the LORD 5:8-</a:t>
            </a:r>
            <a:r>
              <a:rPr lang="en-US" sz="1200" b="1" kern="1200" dirty="0">
                <a:solidFill>
                  <a:schemeClr val="tx1"/>
                </a:solidFill>
                <a:effectLst/>
                <a:latin typeface="+mn-lt"/>
                <a:ea typeface="+mn-ea"/>
                <a:cs typeface="+mn-cs"/>
              </a:rPr>
              <a:t>9</a:t>
            </a:r>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Very Heavy Hand of God 5:10-</a:t>
            </a:r>
            <a:r>
              <a:rPr lang="en-US" sz="1200" b="1" kern="1200" dirty="0">
                <a:solidFill>
                  <a:schemeClr val="tx1"/>
                </a:solidFill>
                <a:effectLst/>
                <a:latin typeface="+mn-lt"/>
                <a:ea typeface="+mn-ea"/>
                <a:cs typeface="+mn-cs"/>
              </a:rPr>
              <a:t>11</a:t>
            </a:r>
            <a:r>
              <a:rPr lang="en-US" sz="1200" kern="1200" dirty="0">
                <a:solidFill>
                  <a:schemeClr val="tx1"/>
                </a:solidFill>
                <a:effectLst/>
                <a:latin typeface="+mn-lt"/>
                <a:ea typeface="+mn-ea"/>
                <a:cs typeface="+mn-cs"/>
              </a:rPr>
              <a:t>-12</a:t>
            </a:r>
          </a:p>
          <a:p>
            <a:pPr lvl="0"/>
            <a:r>
              <a:rPr lang="en-US" sz="1200" kern="1200" dirty="0">
                <a:solidFill>
                  <a:schemeClr val="tx1"/>
                </a:solidFill>
                <a:effectLst/>
                <a:latin typeface="+mn-lt"/>
                <a:ea typeface="+mn-ea"/>
                <a:cs typeface="+mn-cs"/>
              </a:rPr>
              <a:t>Unrelenting Hand of God 6:1-</a:t>
            </a:r>
            <a:r>
              <a:rPr lang="en-US" sz="1200" b="1" kern="1200" dirty="0">
                <a:solidFill>
                  <a:schemeClr val="tx1"/>
                </a:solidFill>
                <a:effectLst/>
                <a:latin typeface="+mn-lt"/>
                <a:ea typeface="+mn-ea"/>
                <a:cs typeface="+mn-cs"/>
              </a:rPr>
              <a:t>3</a:t>
            </a:r>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Lightened Hand of God 6:4-</a:t>
            </a:r>
            <a:r>
              <a:rPr lang="en-US" sz="1200" b="1" kern="1200" dirty="0">
                <a:solidFill>
                  <a:schemeClr val="tx1"/>
                </a:solidFill>
                <a:effectLst/>
                <a:latin typeface="+mn-lt"/>
                <a:ea typeface="+mn-ea"/>
                <a:cs typeface="+mn-cs"/>
              </a:rPr>
              <a:t>5</a:t>
            </a:r>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Striking Hand of God 6:6-</a:t>
            </a:r>
            <a:r>
              <a:rPr lang="en-US" sz="1200" b="1" kern="1200" dirty="0">
                <a:solidFill>
                  <a:schemeClr val="tx1"/>
                </a:solidFill>
                <a:effectLst/>
                <a:latin typeface="+mn-lt"/>
                <a:ea typeface="+mn-ea"/>
                <a:cs typeface="+mn-cs"/>
              </a:rPr>
              <a:t>9</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E6B46BE9-72BA-47B7-A34B-B0FF7424999F}" type="slidenum">
              <a:rPr lang="en-US" smtClean="0"/>
              <a:t>19</a:t>
            </a:fld>
            <a:endParaRPr lang="en-US"/>
          </a:p>
        </p:txBody>
      </p:sp>
    </p:spTree>
    <p:extLst>
      <p:ext uri="{BB962C8B-B14F-4D97-AF65-F5344CB8AC3E}">
        <p14:creationId xmlns:p14="http://schemas.microsoft.com/office/powerpoint/2010/main" val="36037968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Being out of God’s will can be a pain in the butt!  Literally!</a:t>
            </a:r>
          </a:p>
          <a:p>
            <a:pPr lvl="0"/>
            <a:endParaRPr lang="en-US" sz="1200" kern="1200" dirty="0">
              <a:solidFill>
                <a:schemeClr val="tx1"/>
              </a:solidFill>
              <a:effectLst/>
              <a:latin typeface="+mn-lt"/>
              <a:ea typeface="+mn-ea"/>
              <a:cs typeface="+mn-cs"/>
            </a:endParaRP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Heavy Hand of the LORD 5:6</a:t>
            </a:r>
          </a:p>
          <a:p>
            <a:pPr lvl="0"/>
            <a:r>
              <a:rPr lang="en-US" sz="1200" kern="1200" dirty="0">
                <a:solidFill>
                  <a:schemeClr val="tx1"/>
                </a:solidFill>
                <a:effectLst/>
                <a:latin typeface="+mn-lt"/>
                <a:ea typeface="+mn-ea"/>
                <a:cs typeface="+mn-cs"/>
              </a:rPr>
              <a:t>Hard Hand of God 5:7</a:t>
            </a:r>
          </a:p>
          <a:p>
            <a:pPr lvl="0"/>
            <a:r>
              <a:rPr lang="en-US" sz="1200" kern="1200" dirty="0">
                <a:solidFill>
                  <a:schemeClr val="tx1"/>
                </a:solidFill>
                <a:effectLst/>
                <a:latin typeface="+mn-lt"/>
                <a:ea typeface="+mn-ea"/>
                <a:cs typeface="+mn-cs"/>
              </a:rPr>
              <a:t>Oppositional Hand of the LORD 5:8-</a:t>
            </a:r>
            <a:r>
              <a:rPr lang="en-US" sz="1200" b="1" kern="1200" dirty="0">
                <a:solidFill>
                  <a:schemeClr val="tx1"/>
                </a:solidFill>
                <a:effectLst/>
                <a:latin typeface="+mn-lt"/>
                <a:ea typeface="+mn-ea"/>
                <a:cs typeface="+mn-cs"/>
              </a:rPr>
              <a:t>9</a:t>
            </a:r>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Very Heavy Hand of God 5:10-</a:t>
            </a:r>
            <a:r>
              <a:rPr lang="en-US" sz="1200" b="1" kern="1200" dirty="0">
                <a:solidFill>
                  <a:schemeClr val="tx1"/>
                </a:solidFill>
                <a:effectLst/>
                <a:latin typeface="+mn-lt"/>
                <a:ea typeface="+mn-ea"/>
                <a:cs typeface="+mn-cs"/>
              </a:rPr>
              <a:t>11</a:t>
            </a:r>
            <a:r>
              <a:rPr lang="en-US" sz="1200" kern="1200" dirty="0">
                <a:solidFill>
                  <a:schemeClr val="tx1"/>
                </a:solidFill>
                <a:effectLst/>
                <a:latin typeface="+mn-lt"/>
                <a:ea typeface="+mn-ea"/>
                <a:cs typeface="+mn-cs"/>
              </a:rPr>
              <a:t>-12</a:t>
            </a:r>
          </a:p>
          <a:p>
            <a:pPr lvl="0"/>
            <a:r>
              <a:rPr lang="en-US" sz="1200" kern="1200" dirty="0">
                <a:solidFill>
                  <a:schemeClr val="tx1"/>
                </a:solidFill>
                <a:effectLst/>
                <a:latin typeface="+mn-lt"/>
                <a:ea typeface="+mn-ea"/>
                <a:cs typeface="+mn-cs"/>
              </a:rPr>
              <a:t>Unrelenting Hand of God 6:1-</a:t>
            </a:r>
            <a:r>
              <a:rPr lang="en-US" sz="1200" b="1" kern="1200" dirty="0">
                <a:solidFill>
                  <a:schemeClr val="tx1"/>
                </a:solidFill>
                <a:effectLst/>
                <a:latin typeface="+mn-lt"/>
                <a:ea typeface="+mn-ea"/>
                <a:cs typeface="+mn-cs"/>
              </a:rPr>
              <a:t>3</a:t>
            </a:r>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Lightened Hand of God 6:4-</a:t>
            </a:r>
            <a:r>
              <a:rPr lang="en-US" sz="1200" b="1" kern="1200" dirty="0">
                <a:solidFill>
                  <a:schemeClr val="tx1"/>
                </a:solidFill>
                <a:effectLst/>
                <a:latin typeface="+mn-lt"/>
                <a:ea typeface="+mn-ea"/>
                <a:cs typeface="+mn-cs"/>
              </a:rPr>
              <a:t>5</a:t>
            </a:r>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Striking Hand of God 6:6-</a:t>
            </a:r>
            <a:r>
              <a:rPr lang="en-US" sz="1200" b="1" kern="1200" dirty="0">
                <a:solidFill>
                  <a:schemeClr val="tx1"/>
                </a:solidFill>
                <a:effectLst/>
                <a:latin typeface="+mn-lt"/>
                <a:ea typeface="+mn-ea"/>
                <a:cs typeface="+mn-cs"/>
              </a:rPr>
              <a:t>9</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E6B46BE9-72BA-47B7-A34B-B0FF7424999F}" type="slidenum">
              <a:rPr lang="en-US" smtClean="0"/>
              <a:t>20</a:t>
            </a:fld>
            <a:endParaRPr lang="en-US"/>
          </a:p>
        </p:txBody>
      </p:sp>
    </p:spTree>
    <p:extLst>
      <p:ext uri="{BB962C8B-B14F-4D97-AF65-F5344CB8AC3E}">
        <p14:creationId xmlns:p14="http://schemas.microsoft.com/office/powerpoint/2010/main" val="30554992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What white flag of surrender do we send with It?</a:t>
            </a:r>
            <a:endParaRPr lang="en-US" sz="1200" kern="1200" dirty="0">
              <a:solidFill>
                <a:schemeClr val="tx1"/>
              </a:solidFill>
              <a:effectLst/>
              <a:latin typeface="+mn-lt"/>
              <a:ea typeface="+mn-ea"/>
              <a:cs typeface="+mn-cs"/>
            </a:endParaRP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Heavy Hand of the LORD 5:6</a:t>
            </a:r>
          </a:p>
          <a:p>
            <a:pPr lvl="0"/>
            <a:r>
              <a:rPr lang="en-US" sz="1200" kern="1200" dirty="0">
                <a:solidFill>
                  <a:schemeClr val="tx1"/>
                </a:solidFill>
                <a:effectLst/>
                <a:latin typeface="+mn-lt"/>
                <a:ea typeface="+mn-ea"/>
                <a:cs typeface="+mn-cs"/>
              </a:rPr>
              <a:t>Hard Hand of God 5:7</a:t>
            </a:r>
          </a:p>
          <a:p>
            <a:pPr lvl="0"/>
            <a:r>
              <a:rPr lang="en-US" sz="1200" kern="1200" dirty="0">
                <a:solidFill>
                  <a:schemeClr val="tx1"/>
                </a:solidFill>
                <a:effectLst/>
                <a:latin typeface="+mn-lt"/>
                <a:ea typeface="+mn-ea"/>
                <a:cs typeface="+mn-cs"/>
              </a:rPr>
              <a:t>Oppositional Hand of the LORD 5:8-</a:t>
            </a:r>
            <a:r>
              <a:rPr lang="en-US" sz="1200" b="1" kern="1200" dirty="0">
                <a:solidFill>
                  <a:schemeClr val="tx1"/>
                </a:solidFill>
                <a:effectLst/>
                <a:latin typeface="+mn-lt"/>
                <a:ea typeface="+mn-ea"/>
                <a:cs typeface="+mn-cs"/>
              </a:rPr>
              <a:t>9</a:t>
            </a:r>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Very Heavy Hand of God 5:10-</a:t>
            </a:r>
            <a:r>
              <a:rPr lang="en-US" sz="1200" b="1" kern="1200" dirty="0">
                <a:solidFill>
                  <a:schemeClr val="tx1"/>
                </a:solidFill>
                <a:effectLst/>
                <a:latin typeface="+mn-lt"/>
                <a:ea typeface="+mn-ea"/>
                <a:cs typeface="+mn-cs"/>
              </a:rPr>
              <a:t>11</a:t>
            </a:r>
            <a:r>
              <a:rPr lang="en-US" sz="1200" kern="1200" dirty="0">
                <a:solidFill>
                  <a:schemeClr val="tx1"/>
                </a:solidFill>
                <a:effectLst/>
                <a:latin typeface="+mn-lt"/>
                <a:ea typeface="+mn-ea"/>
                <a:cs typeface="+mn-cs"/>
              </a:rPr>
              <a:t>-12</a:t>
            </a:r>
          </a:p>
          <a:p>
            <a:pPr lvl="0"/>
            <a:r>
              <a:rPr lang="en-US" sz="1200" kern="1200" dirty="0">
                <a:solidFill>
                  <a:schemeClr val="tx1"/>
                </a:solidFill>
                <a:effectLst/>
                <a:latin typeface="+mn-lt"/>
                <a:ea typeface="+mn-ea"/>
                <a:cs typeface="+mn-cs"/>
              </a:rPr>
              <a:t>Unrelenting Hand of God 6:1-</a:t>
            </a:r>
            <a:r>
              <a:rPr lang="en-US" sz="1200" b="1" kern="1200" dirty="0">
                <a:solidFill>
                  <a:schemeClr val="tx1"/>
                </a:solidFill>
                <a:effectLst/>
                <a:latin typeface="+mn-lt"/>
                <a:ea typeface="+mn-ea"/>
                <a:cs typeface="+mn-cs"/>
              </a:rPr>
              <a:t>3</a:t>
            </a:r>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Lightened Hand of God 6:4-</a:t>
            </a:r>
            <a:r>
              <a:rPr lang="en-US" sz="1200" b="1" kern="1200" dirty="0">
                <a:solidFill>
                  <a:schemeClr val="tx1"/>
                </a:solidFill>
                <a:effectLst/>
                <a:latin typeface="+mn-lt"/>
                <a:ea typeface="+mn-ea"/>
                <a:cs typeface="+mn-cs"/>
              </a:rPr>
              <a:t>5</a:t>
            </a:r>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Striking Hand of God 6:6-</a:t>
            </a:r>
            <a:r>
              <a:rPr lang="en-US" sz="1200" b="1" kern="1200" dirty="0">
                <a:solidFill>
                  <a:schemeClr val="tx1"/>
                </a:solidFill>
                <a:effectLst/>
                <a:latin typeface="+mn-lt"/>
                <a:ea typeface="+mn-ea"/>
                <a:cs typeface="+mn-cs"/>
              </a:rPr>
              <a:t>9</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E6B46BE9-72BA-47B7-A34B-B0FF7424999F}" type="slidenum">
              <a:rPr lang="en-US" smtClean="0"/>
              <a:t>21</a:t>
            </a:fld>
            <a:endParaRPr lang="en-US"/>
          </a:p>
        </p:txBody>
      </p:sp>
    </p:spTree>
    <p:extLst>
      <p:ext uri="{BB962C8B-B14F-4D97-AF65-F5344CB8AC3E}">
        <p14:creationId xmlns:p14="http://schemas.microsoft.com/office/powerpoint/2010/main" val="10217543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linkClick r:id="rId3"/>
              </a:rPr>
              <a:t>https://www.publicdomainpictures.net/en/view-image.php?image=54440&amp;picture=to-beat-two-fists</a:t>
            </a:r>
            <a:endParaRPr lang="en-US" sz="1200" kern="1200" dirty="0">
              <a:solidFill>
                <a:schemeClr val="tx1"/>
              </a:solidFill>
              <a:effectLst/>
              <a:latin typeface="+mn-lt"/>
              <a:ea typeface="+mn-ea"/>
              <a:cs typeface="+mn-cs"/>
            </a:endParaRP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Heavy Hand of the LORD 5:6</a:t>
            </a:r>
          </a:p>
          <a:p>
            <a:pPr lvl="0"/>
            <a:r>
              <a:rPr lang="en-US" sz="1200" kern="1200" dirty="0">
                <a:solidFill>
                  <a:schemeClr val="tx1"/>
                </a:solidFill>
                <a:effectLst/>
                <a:latin typeface="+mn-lt"/>
                <a:ea typeface="+mn-ea"/>
                <a:cs typeface="+mn-cs"/>
              </a:rPr>
              <a:t>Hard Hand of God 5:7</a:t>
            </a:r>
          </a:p>
          <a:p>
            <a:pPr lvl="0"/>
            <a:r>
              <a:rPr lang="en-US" sz="1200" kern="1200" dirty="0">
                <a:solidFill>
                  <a:schemeClr val="tx1"/>
                </a:solidFill>
                <a:effectLst/>
                <a:latin typeface="+mn-lt"/>
                <a:ea typeface="+mn-ea"/>
                <a:cs typeface="+mn-cs"/>
              </a:rPr>
              <a:t>Oppositional Hand of the LORD 5:8-</a:t>
            </a:r>
            <a:r>
              <a:rPr lang="en-US" sz="1200" b="1" kern="1200" dirty="0">
                <a:solidFill>
                  <a:schemeClr val="tx1"/>
                </a:solidFill>
                <a:effectLst/>
                <a:latin typeface="+mn-lt"/>
                <a:ea typeface="+mn-ea"/>
                <a:cs typeface="+mn-cs"/>
              </a:rPr>
              <a:t>9</a:t>
            </a:r>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Very Heavy Hand of God 5:10-</a:t>
            </a:r>
            <a:r>
              <a:rPr lang="en-US" sz="1200" b="1" kern="1200" dirty="0">
                <a:solidFill>
                  <a:schemeClr val="tx1"/>
                </a:solidFill>
                <a:effectLst/>
                <a:latin typeface="+mn-lt"/>
                <a:ea typeface="+mn-ea"/>
                <a:cs typeface="+mn-cs"/>
              </a:rPr>
              <a:t>11</a:t>
            </a:r>
            <a:r>
              <a:rPr lang="en-US" sz="1200" kern="1200" dirty="0">
                <a:solidFill>
                  <a:schemeClr val="tx1"/>
                </a:solidFill>
                <a:effectLst/>
                <a:latin typeface="+mn-lt"/>
                <a:ea typeface="+mn-ea"/>
                <a:cs typeface="+mn-cs"/>
              </a:rPr>
              <a:t>-12</a:t>
            </a:r>
          </a:p>
          <a:p>
            <a:pPr lvl="0"/>
            <a:r>
              <a:rPr lang="en-US" sz="1200" kern="1200" dirty="0">
                <a:solidFill>
                  <a:schemeClr val="tx1"/>
                </a:solidFill>
                <a:effectLst/>
                <a:latin typeface="+mn-lt"/>
                <a:ea typeface="+mn-ea"/>
                <a:cs typeface="+mn-cs"/>
              </a:rPr>
              <a:t>Unrelenting Hand of God 6:1-</a:t>
            </a:r>
            <a:r>
              <a:rPr lang="en-US" sz="1200" b="1" kern="1200" dirty="0">
                <a:solidFill>
                  <a:schemeClr val="tx1"/>
                </a:solidFill>
                <a:effectLst/>
                <a:latin typeface="+mn-lt"/>
                <a:ea typeface="+mn-ea"/>
                <a:cs typeface="+mn-cs"/>
              </a:rPr>
              <a:t>3</a:t>
            </a:r>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Lightened Hand of God 6:4-</a:t>
            </a:r>
            <a:r>
              <a:rPr lang="en-US" sz="1200" b="1" kern="1200" dirty="0">
                <a:solidFill>
                  <a:schemeClr val="tx1"/>
                </a:solidFill>
                <a:effectLst/>
                <a:latin typeface="+mn-lt"/>
                <a:ea typeface="+mn-ea"/>
                <a:cs typeface="+mn-cs"/>
              </a:rPr>
              <a:t>5</a:t>
            </a:r>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Striking Hand of God 6:6-</a:t>
            </a:r>
            <a:r>
              <a:rPr lang="en-US" sz="1200" b="1" kern="1200" dirty="0">
                <a:solidFill>
                  <a:schemeClr val="tx1"/>
                </a:solidFill>
                <a:effectLst/>
                <a:latin typeface="+mn-lt"/>
                <a:ea typeface="+mn-ea"/>
                <a:cs typeface="+mn-cs"/>
              </a:rPr>
              <a:t>9</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E6B46BE9-72BA-47B7-A34B-B0FF7424999F}" type="slidenum">
              <a:rPr lang="en-US" smtClean="0"/>
              <a:t>22</a:t>
            </a:fld>
            <a:endParaRPr lang="en-US"/>
          </a:p>
        </p:txBody>
      </p:sp>
    </p:spTree>
    <p:extLst>
      <p:ext uri="{BB962C8B-B14F-4D97-AF65-F5344CB8AC3E}">
        <p14:creationId xmlns:p14="http://schemas.microsoft.com/office/powerpoint/2010/main" val="37083498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dirty="0">
              <a:hlinkClick r:id="rId3"/>
            </a:endParaRPr>
          </a:p>
          <a:p>
            <a:pPr lvl="0"/>
            <a:endParaRPr lang="en-US" dirty="0">
              <a:hlinkClick r:id="rId3"/>
            </a:endParaRPr>
          </a:p>
          <a:p>
            <a:pPr lvl="0"/>
            <a:r>
              <a:rPr lang="en-US" dirty="0">
                <a:hlinkClick r:id="rId3"/>
              </a:rPr>
              <a:t>https://pixabay.com/fr/photos/main-palm-lumi%C3%A8re-main-dans-la-main-1044883/</a:t>
            </a:r>
            <a:endParaRPr lang="en-US" dirty="0"/>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Heavy Hand of the LORD 5:6</a:t>
            </a:r>
          </a:p>
          <a:p>
            <a:pPr lvl="0"/>
            <a:r>
              <a:rPr lang="en-US" sz="1200" kern="1200" dirty="0">
                <a:solidFill>
                  <a:schemeClr val="tx1"/>
                </a:solidFill>
                <a:effectLst/>
                <a:latin typeface="+mn-lt"/>
                <a:ea typeface="+mn-ea"/>
                <a:cs typeface="+mn-cs"/>
              </a:rPr>
              <a:t>Hard Hand of God 5:7</a:t>
            </a:r>
          </a:p>
          <a:p>
            <a:pPr lvl="0"/>
            <a:r>
              <a:rPr lang="en-US" sz="1200" kern="1200" dirty="0">
                <a:solidFill>
                  <a:schemeClr val="tx1"/>
                </a:solidFill>
                <a:effectLst/>
                <a:latin typeface="+mn-lt"/>
                <a:ea typeface="+mn-ea"/>
                <a:cs typeface="+mn-cs"/>
              </a:rPr>
              <a:t>Oppositional Hand of the LORD 5:8-</a:t>
            </a:r>
            <a:r>
              <a:rPr lang="en-US" sz="1200" b="1" kern="1200" dirty="0">
                <a:solidFill>
                  <a:schemeClr val="tx1"/>
                </a:solidFill>
                <a:effectLst/>
                <a:latin typeface="+mn-lt"/>
                <a:ea typeface="+mn-ea"/>
                <a:cs typeface="+mn-cs"/>
              </a:rPr>
              <a:t>9</a:t>
            </a:r>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Very Heavy Hand of God 5:10-</a:t>
            </a:r>
            <a:r>
              <a:rPr lang="en-US" sz="1200" b="1" kern="1200" dirty="0">
                <a:solidFill>
                  <a:schemeClr val="tx1"/>
                </a:solidFill>
                <a:effectLst/>
                <a:latin typeface="+mn-lt"/>
                <a:ea typeface="+mn-ea"/>
                <a:cs typeface="+mn-cs"/>
              </a:rPr>
              <a:t>11</a:t>
            </a:r>
            <a:r>
              <a:rPr lang="en-US" sz="1200" kern="1200" dirty="0">
                <a:solidFill>
                  <a:schemeClr val="tx1"/>
                </a:solidFill>
                <a:effectLst/>
                <a:latin typeface="+mn-lt"/>
                <a:ea typeface="+mn-ea"/>
                <a:cs typeface="+mn-cs"/>
              </a:rPr>
              <a:t>-12</a:t>
            </a:r>
          </a:p>
          <a:p>
            <a:pPr lvl="0"/>
            <a:r>
              <a:rPr lang="en-US" sz="1200" kern="1200" dirty="0">
                <a:solidFill>
                  <a:schemeClr val="tx1"/>
                </a:solidFill>
                <a:effectLst/>
                <a:latin typeface="+mn-lt"/>
                <a:ea typeface="+mn-ea"/>
                <a:cs typeface="+mn-cs"/>
              </a:rPr>
              <a:t>Unrelenting Hand of God 6:1-</a:t>
            </a:r>
            <a:r>
              <a:rPr lang="en-US" sz="1200" b="1" kern="1200" dirty="0">
                <a:solidFill>
                  <a:schemeClr val="tx1"/>
                </a:solidFill>
                <a:effectLst/>
                <a:latin typeface="+mn-lt"/>
                <a:ea typeface="+mn-ea"/>
                <a:cs typeface="+mn-cs"/>
              </a:rPr>
              <a:t>3</a:t>
            </a:r>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Lightened Hand of God 6:4-</a:t>
            </a:r>
            <a:r>
              <a:rPr lang="en-US" sz="1200" b="1" kern="1200" dirty="0">
                <a:solidFill>
                  <a:schemeClr val="tx1"/>
                </a:solidFill>
                <a:effectLst/>
                <a:latin typeface="+mn-lt"/>
                <a:ea typeface="+mn-ea"/>
                <a:cs typeface="+mn-cs"/>
              </a:rPr>
              <a:t>5</a:t>
            </a:r>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Striking Hand of God 6:6-</a:t>
            </a:r>
            <a:r>
              <a:rPr lang="en-US" sz="1200" b="1" kern="1200" dirty="0">
                <a:solidFill>
                  <a:schemeClr val="tx1"/>
                </a:solidFill>
                <a:effectLst/>
                <a:latin typeface="+mn-lt"/>
                <a:ea typeface="+mn-ea"/>
                <a:cs typeface="+mn-cs"/>
              </a:rPr>
              <a:t>9</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E6B46BE9-72BA-47B7-A34B-B0FF7424999F}" type="slidenum">
              <a:rPr lang="en-US" smtClean="0"/>
              <a:t>23</a:t>
            </a:fld>
            <a:endParaRPr lang="en-US"/>
          </a:p>
        </p:txBody>
      </p:sp>
    </p:spTree>
    <p:extLst>
      <p:ext uri="{BB962C8B-B14F-4D97-AF65-F5344CB8AC3E}">
        <p14:creationId xmlns:p14="http://schemas.microsoft.com/office/powerpoint/2010/main" val="16772072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dirty="0">
              <a:hlinkClick r:id="rId3"/>
            </a:endParaRPr>
          </a:p>
          <a:p>
            <a:pPr lvl="0"/>
            <a:endParaRPr lang="en-US" dirty="0">
              <a:hlinkClick r:id="rId3"/>
            </a:endParaRPr>
          </a:p>
          <a:p>
            <a:pPr lvl="0"/>
            <a:r>
              <a:rPr lang="en-US" dirty="0">
                <a:hlinkClick r:id="rId3"/>
              </a:rPr>
              <a:t>https://pixabay.com/fr/photos/main-palm-lumi%C3%A8re-main-dans-la-main-1044883/</a:t>
            </a:r>
            <a:endParaRPr lang="en-US" dirty="0"/>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Heavy Hand of the LORD 5:6</a:t>
            </a:r>
          </a:p>
          <a:p>
            <a:pPr lvl="0"/>
            <a:r>
              <a:rPr lang="en-US" sz="1200" kern="1200" dirty="0">
                <a:solidFill>
                  <a:schemeClr val="tx1"/>
                </a:solidFill>
                <a:effectLst/>
                <a:latin typeface="+mn-lt"/>
                <a:ea typeface="+mn-ea"/>
                <a:cs typeface="+mn-cs"/>
              </a:rPr>
              <a:t>Hard Hand of God 5:7</a:t>
            </a:r>
          </a:p>
          <a:p>
            <a:pPr lvl="0"/>
            <a:r>
              <a:rPr lang="en-US" sz="1200" kern="1200" dirty="0">
                <a:solidFill>
                  <a:schemeClr val="tx1"/>
                </a:solidFill>
                <a:effectLst/>
                <a:latin typeface="+mn-lt"/>
                <a:ea typeface="+mn-ea"/>
                <a:cs typeface="+mn-cs"/>
              </a:rPr>
              <a:t>Oppositional Hand of the LORD 5:8-</a:t>
            </a:r>
            <a:r>
              <a:rPr lang="en-US" sz="1200" b="1" kern="1200" dirty="0">
                <a:solidFill>
                  <a:schemeClr val="tx1"/>
                </a:solidFill>
                <a:effectLst/>
                <a:latin typeface="+mn-lt"/>
                <a:ea typeface="+mn-ea"/>
                <a:cs typeface="+mn-cs"/>
              </a:rPr>
              <a:t>9</a:t>
            </a:r>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Very Heavy Hand of God 5:10-</a:t>
            </a:r>
            <a:r>
              <a:rPr lang="en-US" sz="1200" b="1" kern="1200" dirty="0">
                <a:solidFill>
                  <a:schemeClr val="tx1"/>
                </a:solidFill>
                <a:effectLst/>
                <a:latin typeface="+mn-lt"/>
                <a:ea typeface="+mn-ea"/>
                <a:cs typeface="+mn-cs"/>
              </a:rPr>
              <a:t>11</a:t>
            </a:r>
            <a:r>
              <a:rPr lang="en-US" sz="1200" kern="1200" dirty="0">
                <a:solidFill>
                  <a:schemeClr val="tx1"/>
                </a:solidFill>
                <a:effectLst/>
                <a:latin typeface="+mn-lt"/>
                <a:ea typeface="+mn-ea"/>
                <a:cs typeface="+mn-cs"/>
              </a:rPr>
              <a:t>-12</a:t>
            </a:r>
          </a:p>
          <a:p>
            <a:pPr lvl="0"/>
            <a:r>
              <a:rPr lang="en-US" sz="1200" kern="1200" dirty="0">
                <a:solidFill>
                  <a:schemeClr val="tx1"/>
                </a:solidFill>
                <a:effectLst/>
                <a:latin typeface="+mn-lt"/>
                <a:ea typeface="+mn-ea"/>
                <a:cs typeface="+mn-cs"/>
              </a:rPr>
              <a:t>Unrelenting Hand of God 6:1-</a:t>
            </a:r>
            <a:r>
              <a:rPr lang="en-US" sz="1200" b="1" kern="1200" dirty="0">
                <a:solidFill>
                  <a:schemeClr val="tx1"/>
                </a:solidFill>
                <a:effectLst/>
                <a:latin typeface="+mn-lt"/>
                <a:ea typeface="+mn-ea"/>
                <a:cs typeface="+mn-cs"/>
              </a:rPr>
              <a:t>3</a:t>
            </a:r>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Lightened Hand of God 6:4-</a:t>
            </a:r>
            <a:r>
              <a:rPr lang="en-US" sz="1200" b="1" kern="1200" dirty="0">
                <a:solidFill>
                  <a:schemeClr val="tx1"/>
                </a:solidFill>
                <a:effectLst/>
                <a:latin typeface="+mn-lt"/>
                <a:ea typeface="+mn-ea"/>
                <a:cs typeface="+mn-cs"/>
              </a:rPr>
              <a:t>5</a:t>
            </a:r>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Striking Hand of God 6:6-</a:t>
            </a:r>
            <a:r>
              <a:rPr lang="en-US" sz="1200" b="1" kern="1200" dirty="0">
                <a:solidFill>
                  <a:schemeClr val="tx1"/>
                </a:solidFill>
                <a:effectLst/>
                <a:latin typeface="+mn-lt"/>
                <a:ea typeface="+mn-ea"/>
                <a:cs typeface="+mn-cs"/>
              </a:rPr>
              <a:t>9</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E6B46BE9-72BA-47B7-A34B-B0FF7424999F}" type="slidenum">
              <a:rPr lang="en-US" smtClean="0"/>
              <a:t>24</a:t>
            </a:fld>
            <a:endParaRPr lang="en-US"/>
          </a:p>
        </p:txBody>
      </p:sp>
    </p:spTree>
    <p:extLst>
      <p:ext uri="{BB962C8B-B14F-4D97-AF65-F5344CB8AC3E}">
        <p14:creationId xmlns:p14="http://schemas.microsoft.com/office/powerpoint/2010/main" val="395364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https://watermark.lovepik.com/photo/50083/4881.jpg_wh1200.jpg</a:t>
            </a:r>
            <a:endParaRPr lang="en-US" dirty="0"/>
          </a:p>
        </p:txBody>
      </p:sp>
      <p:sp>
        <p:nvSpPr>
          <p:cNvPr id="4" name="Slide Number Placeholder 3"/>
          <p:cNvSpPr>
            <a:spLocks noGrp="1"/>
          </p:cNvSpPr>
          <p:nvPr>
            <p:ph type="sldNum" sz="quarter" idx="5"/>
          </p:nvPr>
        </p:nvSpPr>
        <p:spPr/>
        <p:txBody>
          <a:bodyPr/>
          <a:lstStyle/>
          <a:p>
            <a:fld id="{E6B46BE9-72BA-47B7-A34B-B0FF7424999F}" type="slidenum">
              <a:rPr lang="en-US" smtClean="0"/>
              <a:t>2</a:t>
            </a:fld>
            <a:endParaRPr lang="en-US"/>
          </a:p>
        </p:txBody>
      </p:sp>
    </p:spTree>
    <p:extLst>
      <p:ext uri="{BB962C8B-B14F-4D97-AF65-F5344CB8AC3E}">
        <p14:creationId xmlns:p14="http://schemas.microsoft.com/office/powerpoint/2010/main" val="34321435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a:hlinkClick r:id="rId3"/>
              </a:rPr>
              <a:t>https://pixabay.com/fr/photos/main-palm-lumi%C3%A8re-main-dans-la-main-1044883/</a:t>
            </a:r>
            <a:endParaRPr lang="en-US" sz="1200" kern="1200" dirty="0">
              <a:solidFill>
                <a:schemeClr val="tx1"/>
              </a:solidFill>
              <a:effectLst/>
              <a:latin typeface="+mn-lt"/>
              <a:ea typeface="+mn-ea"/>
              <a:cs typeface="+mn-cs"/>
            </a:endParaRP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Heavy Hand of the LORD 5:6</a:t>
            </a:r>
          </a:p>
          <a:p>
            <a:pPr lvl="0"/>
            <a:r>
              <a:rPr lang="en-US" sz="1200" kern="1200" dirty="0">
                <a:solidFill>
                  <a:schemeClr val="tx1"/>
                </a:solidFill>
                <a:effectLst/>
                <a:latin typeface="+mn-lt"/>
                <a:ea typeface="+mn-ea"/>
                <a:cs typeface="+mn-cs"/>
              </a:rPr>
              <a:t>Hard Hand of God 5:7</a:t>
            </a:r>
          </a:p>
          <a:p>
            <a:pPr lvl="0"/>
            <a:r>
              <a:rPr lang="en-US" sz="1200" kern="1200" dirty="0">
                <a:solidFill>
                  <a:schemeClr val="tx1"/>
                </a:solidFill>
                <a:effectLst/>
                <a:latin typeface="+mn-lt"/>
                <a:ea typeface="+mn-ea"/>
                <a:cs typeface="+mn-cs"/>
              </a:rPr>
              <a:t>Oppositional Hand of the LORD 5:8-</a:t>
            </a:r>
            <a:r>
              <a:rPr lang="en-US" sz="1200" b="1" kern="1200" dirty="0">
                <a:solidFill>
                  <a:schemeClr val="tx1"/>
                </a:solidFill>
                <a:effectLst/>
                <a:latin typeface="+mn-lt"/>
                <a:ea typeface="+mn-ea"/>
                <a:cs typeface="+mn-cs"/>
              </a:rPr>
              <a:t>9</a:t>
            </a:r>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Very Heavy Hand of God 5:10-</a:t>
            </a:r>
            <a:r>
              <a:rPr lang="en-US" sz="1200" b="1" kern="1200" dirty="0">
                <a:solidFill>
                  <a:schemeClr val="tx1"/>
                </a:solidFill>
                <a:effectLst/>
                <a:latin typeface="+mn-lt"/>
                <a:ea typeface="+mn-ea"/>
                <a:cs typeface="+mn-cs"/>
              </a:rPr>
              <a:t>11</a:t>
            </a:r>
            <a:r>
              <a:rPr lang="en-US" sz="1200" kern="1200" dirty="0">
                <a:solidFill>
                  <a:schemeClr val="tx1"/>
                </a:solidFill>
                <a:effectLst/>
                <a:latin typeface="+mn-lt"/>
                <a:ea typeface="+mn-ea"/>
                <a:cs typeface="+mn-cs"/>
              </a:rPr>
              <a:t>-12</a:t>
            </a:r>
          </a:p>
          <a:p>
            <a:pPr lvl="0"/>
            <a:r>
              <a:rPr lang="en-US" sz="1200" kern="1200" dirty="0">
                <a:solidFill>
                  <a:schemeClr val="tx1"/>
                </a:solidFill>
                <a:effectLst/>
                <a:latin typeface="+mn-lt"/>
                <a:ea typeface="+mn-ea"/>
                <a:cs typeface="+mn-cs"/>
              </a:rPr>
              <a:t>Unrelenting Hand of God 6:1-</a:t>
            </a:r>
            <a:r>
              <a:rPr lang="en-US" sz="1200" b="1" kern="1200" dirty="0">
                <a:solidFill>
                  <a:schemeClr val="tx1"/>
                </a:solidFill>
                <a:effectLst/>
                <a:latin typeface="+mn-lt"/>
                <a:ea typeface="+mn-ea"/>
                <a:cs typeface="+mn-cs"/>
              </a:rPr>
              <a:t>3</a:t>
            </a:r>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Lightened Hand of God 6:4-</a:t>
            </a:r>
            <a:r>
              <a:rPr lang="en-US" sz="1200" b="1" kern="1200" dirty="0">
                <a:solidFill>
                  <a:schemeClr val="tx1"/>
                </a:solidFill>
                <a:effectLst/>
                <a:latin typeface="+mn-lt"/>
                <a:ea typeface="+mn-ea"/>
                <a:cs typeface="+mn-cs"/>
              </a:rPr>
              <a:t>5</a:t>
            </a:r>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Striking Hand of God 6:6-</a:t>
            </a:r>
            <a:r>
              <a:rPr lang="en-US" sz="1200" b="1" kern="1200" dirty="0">
                <a:solidFill>
                  <a:schemeClr val="tx1"/>
                </a:solidFill>
                <a:effectLst/>
                <a:latin typeface="+mn-lt"/>
                <a:ea typeface="+mn-ea"/>
                <a:cs typeface="+mn-cs"/>
              </a:rPr>
              <a:t>9</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E6B46BE9-72BA-47B7-A34B-B0FF7424999F}" type="slidenum">
              <a:rPr lang="en-US" smtClean="0"/>
              <a:t>25</a:t>
            </a:fld>
            <a:endParaRPr lang="en-US"/>
          </a:p>
        </p:txBody>
      </p:sp>
    </p:spTree>
    <p:extLst>
      <p:ext uri="{BB962C8B-B14F-4D97-AF65-F5344CB8AC3E}">
        <p14:creationId xmlns:p14="http://schemas.microsoft.com/office/powerpoint/2010/main" val="140352935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a:hlinkClick r:id="rId3"/>
              </a:rPr>
              <a:t>https://pixabay.com/fr/photos/punch-poing-main-la-force-isol%C3%A9-316605/</a:t>
            </a:r>
            <a:endParaRPr lang="en-US" dirty="0"/>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Heavy Hand of the LORD 5:6</a:t>
            </a:r>
          </a:p>
          <a:p>
            <a:pPr lvl="0"/>
            <a:r>
              <a:rPr lang="en-US" sz="1200" kern="1200" dirty="0">
                <a:solidFill>
                  <a:schemeClr val="tx1"/>
                </a:solidFill>
                <a:effectLst/>
                <a:latin typeface="+mn-lt"/>
                <a:ea typeface="+mn-ea"/>
                <a:cs typeface="+mn-cs"/>
              </a:rPr>
              <a:t>Hard Hand of God 5:7</a:t>
            </a:r>
          </a:p>
          <a:p>
            <a:pPr lvl="0"/>
            <a:r>
              <a:rPr lang="en-US" sz="1200" kern="1200" dirty="0">
                <a:solidFill>
                  <a:schemeClr val="tx1"/>
                </a:solidFill>
                <a:effectLst/>
                <a:latin typeface="+mn-lt"/>
                <a:ea typeface="+mn-ea"/>
                <a:cs typeface="+mn-cs"/>
              </a:rPr>
              <a:t>Oppositional Hand of the LORD 5:8-</a:t>
            </a:r>
            <a:r>
              <a:rPr lang="en-US" sz="1200" b="1" kern="1200" dirty="0">
                <a:solidFill>
                  <a:schemeClr val="tx1"/>
                </a:solidFill>
                <a:effectLst/>
                <a:latin typeface="+mn-lt"/>
                <a:ea typeface="+mn-ea"/>
                <a:cs typeface="+mn-cs"/>
              </a:rPr>
              <a:t>9</a:t>
            </a:r>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Very Heavy Hand of God 5:10-</a:t>
            </a:r>
            <a:r>
              <a:rPr lang="en-US" sz="1200" b="1" kern="1200" dirty="0">
                <a:solidFill>
                  <a:schemeClr val="tx1"/>
                </a:solidFill>
                <a:effectLst/>
                <a:latin typeface="+mn-lt"/>
                <a:ea typeface="+mn-ea"/>
                <a:cs typeface="+mn-cs"/>
              </a:rPr>
              <a:t>11</a:t>
            </a:r>
            <a:r>
              <a:rPr lang="en-US" sz="1200" kern="1200" dirty="0">
                <a:solidFill>
                  <a:schemeClr val="tx1"/>
                </a:solidFill>
                <a:effectLst/>
                <a:latin typeface="+mn-lt"/>
                <a:ea typeface="+mn-ea"/>
                <a:cs typeface="+mn-cs"/>
              </a:rPr>
              <a:t>-12</a:t>
            </a:r>
          </a:p>
          <a:p>
            <a:pPr lvl="0"/>
            <a:r>
              <a:rPr lang="en-US" sz="1200" kern="1200" dirty="0">
                <a:solidFill>
                  <a:schemeClr val="tx1"/>
                </a:solidFill>
                <a:effectLst/>
                <a:latin typeface="+mn-lt"/>
                <a:ea typeface="+mn-ea"/>
                <a:cs typeface="+mn-cs"/>
              </a:rPr>
              <a:t>Unrelenting Hand of God 6:1-</a:t>
            </a:r>
            <a:r>
              <a:rPr lang="en-US" sz="1200" b="1" kern="1200" dirty="0">
                <a:solidFill>
                  <a:schemeClr val="tx1"/>
                </a:solidFill>
                <a:effectLst/>
                <a:latin typeface="+mn-lt"/>
                <a:ea typeface="+mn-ea"/>
                <a:cs typeface="+mn-cs"/>
              </a:rPr>
              <a:t>3</a:t>
            </a:r>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Lightened Hand of God 6:4-</a:t>
            </a:r>
            <a:r>
              <a:rPr lang="en-US" sz="1200" b="1" kern="1200" dirty="0">
                <a:solidFill>
                  <a:schemeClr val="tx1"/>
                </a:solidFill>
                <a:effectLst/>
                <a:latin typeface="+mn-lt"/>
                <a:ea typeface="+mn-ea"/>
                <a:cs typeface="+mn-cs"/>
              </a:rPr>
              <a:t>5</a:t>
            </a:r>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Striking Hand of God 6:6-</a:t>
            </a:r>
            <a:r>
              <a:rPr lang="en-US" sz="1200" b="1" kern="1200" dirty="0">
                <a:solidFill>
                  <a:schemeClr val="tx1"/>
                </a:solidFill>
                <a:effectLst/>
                <a:latin typeface="+mn-lt"/>
                <a:ea typeface="+mn-ea"/>
                <a:cs typeface="+mn-cs"/>
              </a:rPr>
              <a:t>9</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E6B46BE9-72BA-47B7-A34B-B0FF7424999F}" type="slidenum">
              <a:rPr lang="en-US" smtClean="0"/>
              <a:t>26</a:t>
            </a:fld>
            <a:endParaRPr lang="en-US"/>
          </a:p>
        </p:txBody>
      </p:sp>
    </p:spTree>
    <p:extLst>
      <p:ext uri="{BB962C8B-B14F-4D97-AF65-F5344CB8AC3E}">
        <p14:creationId xmlns:p14="http://schemas.microsoft.com/office/powerpoint/2010/main" val="267373915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a:hlinkClick r:id="rId3"/>
              </a:rPr>
              <a:t>https://pixabay.com/fr/photos/punch-poing-main-la-force-isol%C3%A9-316605/</a:t>
            </a:r>
            <a:endParaRPr lang="en-US" dirty="0"/>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Heavy Hand of the LORD 5:6</a:t>
            </a:r>
          </a:p>
          <a:p>
            <a:pPr lvl="0"/>
            <a:r>
              <a:rPr lang="en-US" sz="1200" kern="1200" dirty="0">
                <a:solidFill>
                  <a:schemeClr val="tx1"/>
                </a:solidFill>
                <a:effectLst/>
                <a:latin typeface="+mn-lt"/>
                <a:ea typeface="+mn-ea"/>
                <a:cs typeface="+mn-cs"/>
              </a:rPr>
              <a:t>Hard Hand of God 5:7</a:t>
            </a:r>
          </a:p>
          <a:p>
            <a:pPr lvl="0"/>
            <a:r>
              <a:rPr lang="en-US" sz="1200" kern="1200" dirty="0">
                <a:solidFill>
                  <a:schemeClr val="tx1"/>
                </a:solidFill>
                <a:effectLst/>
                <a:latin typeface="+mn-lt"/>
                <a:ea typeface="+mn-ea"/>
                <a:cs typeface="+mn-cs"/>
              </a:rPr>
              <a:t>Oppositional Hand of the LORD 5:8-</a:t>
            </a:r>
            <a:r>
              <a:rPr lang="en-US" sz="1200" b="1" kern="1200" dirty="0">
                <a:solidFill>
                  <a:schemeClr val="tx1"/>
                </a:solidFill>
                <a:effectLst/>
                <a:latin typeface="+mn-lt"/>
                <a:ea typeface="+mn-ea"/>
                <a:cs typeface="+mn-cs"/>
              </a:rPr>
              <a:t>9</a:t>
            </a:r>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Very Heavy Hand of God 5:10-</a:t>
            </a:r>
            <a:r>
              <a:rPr lang="en-US" sz="1200" b="1" kern="1200" dirty="0">
                <a:solidFill>
                  <a:schemeClr val="tx1"/>
                </a:solidFill>
                <a:effectLst/>
                <a:latin typeface="+mn-lt"/>
                <a:ea typeface="+mn-ea"/>
                <a:cs typeface="+mn-cs"/>
              </a:rPr>
              <a:t>11</a:t>
            </a:r>
            <a:r>
              <a:rPr lang="en-US" sz="1200" kern="1200" dirty="0">
                <a:solidFill>
                  <a:schemeClr val="tx1"/>
                </a:solidFill>
                <a:effectLst/>
                <a:latin typeface="+mn-lt"/>
                <a:ea typeface="+mn-ea"/>
                <a:cs typeface="+mn-cs"/>
              </a:rPr>
              <a:t>-12</a:t>
            </a:r>
          </a:p>
          <a:p>
            <a:pPr lvl="0"/>
            <a:r>
              <a:rPr lang="en-US" sz="1200" kern="1200" dirty="0">
                <a:solidFill>
                  <a:schemeClr val="tx1"/>
                </a:solidFill>
                <a:effectLst/>
                <a:latin typeface="+mn-lt"/>
                <a:ea typeface="+mn-ea"/>
                <a:cs typeface="+mn-cs"/>
              </a:rPr>
              <a:t>Unrelenting Hand of God 6:1-</a:t>
            </a:r>
            <a:r>
              <a:rPr lang="en-US" sz="1200" b="1" kern="1200" dirty="0">
                <a:solidFill>
                  <a:schemeClr val="tx1"/>
                </a:solidFill>
                <a:effectLst/>
                <a:latin typeface="+mn-lt"/>
                <a:ea typeface="+mn-ea"/>
                <a:cs typeface="+mn-cs"/>
              </a:rPr>
              <a:t>3</a:t>
            </a:r>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Lightened Hand of God 6:4-</a:t>
            </a:r>
            <a:r>
              <a:rPr lang="en-US" sz="1200" b="1" kern="1200" dirty="0">
                <a:solidFill>
                  <a:schemeClr val="tx1"/>
                </a:solidFill>
                <a:effectLst/>
                <a:latin typeface="+mn-lt"/>
                <a:ea typeface="+mn-ea"/>
                <a:cs typeface="+mn-cs"/>
              </a:rPr>
              <a:t>5</a:t>
            </a:r>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Striking Hand of God 6:6-</a:t>
            </a:r>
            <a:r>
              <a:rPr lang="en-US" sz="1200" b="1" kern="1200" dirty="0">
                <a:solidFill>
                  <a:schemeClr val="tx1"/>
                </a:solidFill>
                <a:effectLst/>
                <a:latin typeface="+mn-lt"/>
                <a:ea typeface="+mn-ea"/>
                <a:cs typeface="+mn-cs"/>
              </a:rPr>
              <a:t>9</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E6B46BE9-72BA-47B7-A34B-B0FF7424999F}" type="slidenum">
              <a:rPr lang="en-US" smtClean="0"/>
              <a:t>27</a:t>
            </a:fld>
            <a:endParaRPr lang="en-US"/>
          </a:p>
        </p:txBody>
      </p:sp>
    </p:spTree>
    <p:extLst>
      <p:ext uri="{BB962C8B-B14F-4D97-AF65-F5344CB8AC3E}">
        <p14:creationId xmlns:p14="http://schemas.microsoft.com/office/powerpoint/2010/main" val="357774821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a:hlinkClick r:id="rId3"/>
              </a:rPr>
              <a:t>https://pixabay.com/fr/photos/punch-poing-main-la-force-isol%C3%A9-316605/</a:t>
            </a:r>
            <a:endParaRPr lang="en-US" dirty="0"/>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Heavy Hand of the LORD 5:6</a:t>
            </a:r>
          </a:p>
          <a:p>
            <a:pPr lvl="0"/>
            <a:r>
              <a:rPr lang="en-US" sz="1200" kern="1200" dirty="0">
                <a:solidFill>
                  <a:schemeClr val="tx1"/>
                </a:solidFill>
                <a:effectLst/>
                <a:latin typeface="+mn-lt"/>
                <a:ea typeface="+mn-ea"/>
                <a:cs typeface="+mn-cs"/>
              </a:rPr>
              <a:t>Hard Hand of God 5:7</a:t>
            </a:r>
          </a:p>
          <a:p>
            <a:pPr lvl="0"/>
            <a:r>
              <a:rPr lang="en-US" sz="1200" kern="1200" dirty="0">
                <a:solidFill>
                  <a:schemeClr val="tx1"/>
                </a:solidFill>
                <a:effectLst/>
                <a:latin typeface="+mn-lt"/>
                <a:ea typeface="+mn-ea"/>
                <a:cs typeface="+mn-cs"/>
              </a:rPr>
              <a:t>Oppositional Hand of the LORD 5:8-</a:t>
            </a:r>
            <a:r>
              <a:rPr lang="en-US" sz="1200" b="1" kern="1200" dirty="0">
                <a:solidFill>
                  <a:schemeClr val="tx1"/>
                </a:solidFill>
                <a:effectLst/>
                <a:latin typeface="+mn-lt"/>
                <a:ea typeface="+mn-ea"/>
                <a:cs typeface="+mn-cs"/>
              </a:rPr>
              <a:t>9</a:t>
            </a:r>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Very Heavy Hand of God 5:10-</a:t>
            </a:r>
            <a:r>
              <a:rPr lang="en-US" sz="1200" b="1" kern="1200" dirty="0">
                <a:solidFill>
                  <a:schemeClr val="tx1"/>
                </a:solidFill>
                <a:effectLst/>
                <a:latin typeface="+mn-lt"/>
                <a:ea typeface="+mn-ea"/>
                <a:cs typeface="+mn-cs"/>
              </a:rPr>
              <a:t>11</a:t>
            </a:r>
            <a:r>
              <a:rPr lang="en-US" sz="1200" kern="1200" dirty="0">
                <a:solidFill>
                  <a:schemeClr val="tx1"/>
                </a:solidFill>
                <a:effectLst/>
                <a:latin typeface="+mn-lt"/>
                <a:ea typeface="+mn-ea"/>
                <a:cs typeface="+mn-cs"/>
              </a:rPr>
              <a:t>-12</a:t>
            </a:r>
          </a:p>
          <a:p>
            <a:pPr lvl="0"/>
            <a:r>
              <a:rPr lang="en-US" sz="1200" kern="1200" dirty="0">
                <a:solidFill>
                  <a:schemeClr val="tx1"/>
                </a:solidFill>
                <a:effectLst/>
                <a:latin typeface="+mn-lt"/>
                <a:ea typeface="+mn-ea"/>
                <a:cs typeface="+mn-cs"/>
              </a:rPr>
              <a:t>Unrelenting Hand of God 6:1-</a:t>
            </a:r>
            <a:r>
              <a:rPr lang="en-US" sz="1200" b="1" kern="1200" dirty="0">
                <a:solidFill>
                  <a:schemeClr val="tx1"/>
                </a:solidFill>
                <a:effectLst/>
                <a:latin typeface="+mn-lt"/>
                <a:ea typeface="+mn-ea"/>
                <a:cs typeface="+mn-cs"/>
              </a:rPr>
              <a:t>3</a:t>
            </a:r>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Lightened Hand of God 6:4-</a:t>
            </a:r>
            <a:r>
              <a:rPr lang="en-US" sz="1200" b="1" kern="1200" dirty="0">
                <a:solidFill>
                  <a:schemeClr val="tx1"/>
                </a:solidFill>
                <a:effectLst/>
                <a:latin typeface="+mn-lt"/>
                <a:ea typeface="+mn-ea"/>
                <a:cs typeface="+mn-cs"/>
              </a:rPr>
              <a:t>5</a:t>
            </a:r>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Striking Hand of God 6:6-</a:t>
            </a:r>
            <a:r>
              <a:rPr lang="en-US" sz="1200" b="1" kern="1200" dirty="0">
                <a:solidFill>
                  <a:schemeClr val="tx1"/>
                </a:solidFill>
                <a:effectLst/>
                <a:latin typeface="+mn-lt"/>
                <a:ea typeface="+mn-ea"/>
                <a:cs typeface="+mn-cs"/>
              </a:rPr>
              <a:t>9</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E6B46BE9-72BA-47B7-A34B-B0FF7424999F}" type="slidenum">
              <a:rPr lang="en-US" smtClean="0"/>
              <a:t>28</a:t>
            </a:fld>
            <a:endParaRPr lang="en-US"/>
          </a:p>
        </p:txBody>
      </p:sp>
    </p:spTree>
    <p:extLst>
      <p:ext uri="{BB962C8B-B14F-4D97-AF65-F5344CB8AC3E}">
        <p14:creationId xmlns:p14="http://schemas.microsoft.com/office/powerpoint/2010/main" val="338427342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a:hlinkClick r:id="rId3"/>
              </a:rPr>
              <a:t>https://pixabay.com/fr/photos/punch-poing-main-la-force-isol%C3%A9-316605/</a:t>
            </a:r>
            <a:endParaRPr lang="en-US" dirty="0"/>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Heavy Hand of the LORD 5:6</a:t>
            </a:r>
          </a:p>
          <a:p>
            <a:pPr lvl="0"/>
            <a:r>
              <a:rPr lang="en-US" sz="1200" kern="1200" dirty="0">
                <a:solidFill>
                  <a:schemeClr val="tx1"/>
                </a:solidFill>
                <a:effectLst/>
                <a:latin typeface="+mn-lt"/>
                <a:ea typeface="+mn-ea"/>
                <a:cs typeface="+mn-cs"/>
              </a:rPr>
              <a:t>Hard Hand of God 5:7</a:t>
            </a:r>
          </a:p>
          <a:p>
            <a:pPr lvl="0"/>
            <a:r>
              <a:rPr lang="en-US" sz="1200" kern="1200" dirty="0">
                <a:solidFill>
                  <a:schemeClr val="tx1"/>
                </a:solidFill>
                <a:effectLst/>
                <a:latin typeface="+mn-lt"/>
                <a:ea typeface="+mn-ea"/>
                <a:cs typeface="+mn-cs"/>
              </a:rPr>
              <a:t>Oppositional Hand of the LORD 5:8-</a:t>
            </a:r>
            <a:r>
              <a:rPr lang="en-US" sz="1200" b="1" kern="1200" dirty="0">
                <a:solidFill>
                  <a:schemeClr val="tx1"/>
                </a:solidFill>
                <a:effectLst/>
                <a:latin typeface="+mn-lt"/>
                <a:ea typeface="+mn-ea"/>
                <a:cs typeface="+mn-cs"/>
              </a:rPr>
              <a:t>9</a:t>
            </a:r>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Very Heavy Hand of God 5:10-</a:t>
            </a:r>
            <a:r>
              <a:rPr lang="en-US" sz="1200" b="1" kern="1200" dirty="0">
                <a:solidFill>
                  <a:schemeClr val="tx1"/>
                </a:solidFill>
                <a:effectLst/>
                <a:latin typeface="+mn-lt"/>
                <a:ea typeface="+mn-ea"/>
                <a:cs typeface="+mn-cs"/>
              </a:rPr>
              <a:t>11</a:t>
            </a:r>
            <a:r>
              <a:rPr lang="en-US" sz="1200" kern="1200" dirty="0">
                <a:solidFill>
                  <a:schemeClr val="tx1"/>
                </a:solidFill>
                <a:effectLst/>
                <a:latin typeface="+mn-lt"/>
                <a:ea typeface="+mn-ea"/>
                <a:cs typeface="+mn-cs"/>
              </a:rPr>
              <a:t>-12</a:t>
            </a:r>
          </a:p>
          <a:p>
            <a:pPr lvl="0"/>
            <a:r>
              <a:rPr lang="en-US" sz="1200" kern="1200" dirty="0">
                <a:solidFill>
                  <a:schemeClr val="tx1"/>
                </a:solidFill>
                <a:effectLst/>
                <a:latin typeface="+mn-lt"/>
                <a:ea typeface="+mn-ea"/>
                <a:cs typeface="+mn-cs"/>
              </a:rPr>
              <a:t>Unrelenting Hand of God 6:1-</a:t>
            </a:r>
            <a:r>
              <a:rPr lang="en-US" sz="1200" b="1" kern="1200" dirty="0">
                <a:solidFill>
                  <a:schemeClr val="tx1"/>
                </a:solidFill>
                <a:effectLst/>
                <a:latin typeface="+mn-lt"/>
                <a:ea typeface="+mn-ea"/>
                <a:cs typeface="+mn-cs"/>
              </a:rPr>
              <a:t>3</a:t>
            </a:r>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Lightened Hand of God 6:4-</a:t>
            </a:r>
            <a:r>
              <a:rPr lang="en-US" sz="1200" b="1" kern="1200" dirty="0">
                <a:solidFill>
                  <a:schemeClr val="tx1"/>
                </a:solidFill>
                <a:effectLst/>
                <a:latin typeface="+mn-lt"/>
                <a:ea typeface="+mn-ea"/>
                <a:cs typeface="+mn-cs"/>
              </a:rPr>
              <a:t>5</a:t>
            </a:r>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Striking Hand of God 6:6-</a:t>
            </a:r>
            <a:r>
              <a:rPr lang="en-US" sz="1200" b="1" kern="1200" dirty="0">
                <a:solidFill>
                  <a:schemeClr val="tx1"/>
                </a:solidFill>
                <a:effectLst/>
                <a:latin typeface="+mn-lt"/>
                <a:ea typeface="+mn-ea"/>
                <a:cs typeface="+mn-cs"/>
              </a:rPr>
              <a:t>9</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E6B46BE9-72BA-47B7-A34B-B0FF7424999F}" type="slidenum">
              <a:rPr lang="en-US" smtClean="0"/>
              <a:t>29</a:t>
            </a:fld>
            <a:endParaRPr lang="en-US"/>
          </a:p>
        </p:txBody>
      </p:sp>
    </p:spTree>
    <p:extLst>
      <p:ext uri="{BB962C8B-B14F-4D97-AF65-F5344CB8AC3E}">
        <p14:creationId xmlns:p14="http://schemas.microsoft.com/office/powerpoint/2010/main" val="143501708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https://upload.wikimedia.org/wikipedia/commons/thumb/a/a1/Ox-drawn_cart_Burma_3.jpg/1280px-Ox-drawn_cart_Burma_3.jpg</a:t>
            </a:r>
            <a:endParaRPr lang="en-US" dirty="0"/>
          </a:p>
        </p:txBody>
      </p:sp>
      <p:sp>
        <p:nvSpPr>
          <p:cNvPr id="4" name="Slide Number Placeholder 3"/>
          <p:cNvSpPr>
            <a:spLocks noGrp="1"/>
          </p:cNvSpPr>
          <p:nvPr>
            <p:ph type="sldNum" sz="quarter" idx="5"/>
          </p:nvPr>
        </p:nvSpPr>
        <p:spPr/>
        <p:txBody>
          <a:bodyPr/>
          <a:lstStyle/>
          <a:p>
            <a:fld id="{E6B46BE9-72BA-47B7-A34B-B0FF7424999F}" type="slidenum">
              <a:rPr lang="en-US" smtClean="0"/>
              <a:t>33</a:t>
            </a:fld>
            <a:endParaRPr lang="en-US"/>
          </a:p>
        </p:txBody>
      </p:sp>
    </p:spTree>
    <p:extLst>
      <p:ext uri="{BB962C8B-B14F-4D97-AF65-F5344CB8AC3E}">
        <p14:creationId xmlns:p14="http://schemas.microsoft.com/office/powerpoint/2010/main" val="146095289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https://commons.wikimedia.org/wiki/File:Ark_of_covenant_replica.jpg</a:t>
            </a:r>
            <a:endParaRPr lang="en-US" dirty="0"/>
          </a:p>
          <a:p>
            <a:endParaRPr lang="en-US" dirty="0"/>
          </a:p>
          <a:p>
            <a:r>
              <a:rPr lang="en-US" dirty="0">
                <a:hlinkClick r:id="rId4"/>
              </a:rPr>
              <a:t>https://c.pxhere.com/photos/d9/f0/stonehenge_england_britain_monument_stone_uk_prehistoric_great-1201052.jpg!d</a:t>
            </a:r>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linkClick r:id="rId5"/>
              </a:rPr>
              <a:t>https://picryl.com/media/netsuke-of-a-group-of-rats-nestled-in-an-abalone-shell-1de09c?zoom=true</a:t>
            </a:r>
            <a:endParaRPr lang="en-US" dirty="0"/>
          </a:p>
          <a:p>
            <a:endParaRPr lang="en-US" dirty="0"/>
          </a:p>
        </p:txBody>
      </p:sp>
      <p:sp>
        <p:nvSpPr>
          <p:cNvPr id="4" name="Slide Number Placeholder 3"/>
          <p:cNvSpPr>
            <a:spLocks noGrp="1"/>
          </p:cNvSpPr>
          <p:nvPr>
            <p:ph type="sldNum" sz="quarter" idx="5"/>
          </p:nvPr>
        </p:nvSpPr>
        <p:spPr/>
        <p:txBody>
          <a:bodyPr/>
          <a:lstStyle/>
          <a:p>
            <a:fld id="{E6B46BE9-72BA-47B7-A34B-B0FF7424999F}" type="slidenum">
              <a:rPr lang="en-US" smtClean="0"/>
              <a:t>35</a:t>
            </a:fld>
            <a:endParaRPr lang="en-US"/>
          </a:p>
        </p:txBody>
      </p:sp>
    </p:spTree>
    <p:extLst>
      <p:ext uri="{BB962C8B-B14F-4D97-AF65-F5344CB8AC3E}">
        <p14:creationId xmlns:p14="http://schemas.microsoft.com/office/powerpoint/2010/main" val="398201816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https://picryl.com/media/netsuke-of-a-group-of-rats-nestled-in-an-abalone-shell-1de09c?zoom=true</a:t>
            </a:r>
            <a:endParaRPr lang="en-US" dirty="0"/>
          </a:p>
        </p:txBody>
      </p:sp>
      <p:sp>
        <p:nvSpPr>
          <p:cNvPr id="4" name="Slide Number Placeholder 3"/>
          <p:cNvSpPr>
            <a:spLocks noGrp="1"/>
          </p:cNvSpPr>
          <p:nvPr>
            <p:ph type="sldNum" sz="quarter" idx="5"/>
          </p:nvPr>
        </p:nvSpPr>
        <p:spPr/>
        <p:txBody>
          <a:bodyPr/>
          <a:lstStyle/>
          <a:p>
            <a:fld id="{E6B46BE9-72BA-47B7-A34B-B0FF7424999F}" type="slidenum">
              <a:rPr lang="en-US" smtClean="0"/>
              <a:t>36</a:t>
            </a:fld>
            <a:endParaRPr lang="en-US"/>
          </a:p>
        </p:txBody>
      </p:sp>
    </p:spTree>
    <p:extLst>
      <p:ext uri="{BB962C8B-B14F-4D97-AF65-F5344CB8AC3E}">
        <p14:creationId xmlns:p14="http://schemas.microsoft.com/office/powerpoint/2010/main" val="365784090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 quite back to Shiloh.  </a:t>
            </a:r>
            <a:r>
              <a:rPr lang="en-US" dirty="0" err="1"/>
              <a:t>Kinda</a:t>
            </a:r>
            <a:r>
              <a:rPr lang="en-US" dirty="0"/>
              <a:t> like “not quite in tune with God.”   A little further to go.  </a:t>
            </a:r>
          </a:p>
        </p:txBody>
      </p:sp>
      <p:sp>
        <p:nvSpPr>
          <p:cNvPr id="4" name="Slide Number Placeholder 3"/>
          <p:cNvSpPr>
            <a:spLocks noGrp="1"/>
          </p:cNvSpPr>
          <p:nvPr>
            <p:ph type="sldNum" sz="quarter" idx="5"/>
          </p:nvPr>
        </p:nvSpPr>
        <p:spPr/>
        <p:txBody>
          <a:bodyPr/>
          <a:lstStyle/>
          <a:p>
            <a:fld id="{E6B46BE9-72BA-47B7-A34B-B0FF7424999F}" type="slidenum">
              <a:rPr lang="en-US" smtClean="0"/>
              <a:t>40</a:t>
            </a:fld>
            <a:endParaRPr lang="en-US"/>
          </a:p>
        </p:txBody>
      </p:sp>
    </p:spTree>
    <p:extLst>
      <p:ext uri="{BB962C8B-B14F-4D97-AF65-F5344CB8AC3E}">
        <p14:creationId xmlns:p14="http://schemas.microsoft.com/office/powerpoint/2010/main" val="215467318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https://watermark.lovepik.com/photo/50083/4881.jpg_wh1200.jpg</a:t>
            </a:r>
            <a:endParaRPr lang="en-US" dirty="0"/>
          </a:p>
        </p:txBody>
      </p:sp>
      <p:sp>
        <p:nvSpPr>
          <p:cNvPr id="4" name="Slide Number Placeholder 3"/>
          <p:cNvSpPr>
            <a:spLocks noGrp="1"/>
          </p:cNvSpPr>
          <p:nvPr>
            <p:ph type="sldNum" sz="quarter" idx="5"/>
          </p:nvPr>
        </p:nvSpPr>
        <p:spPr/>
        <p:txBody>
          <a:bodyPr/>
          <a:lstStyle/>
          <a:p>
            <a:fld id="{E6B46BE9-72BA-47B7-A34B-B0FF7424999F}" type="slidenum">
              <a:rPr lang="en-US" smtClean="0"/>
              <a:t>43</a:t>
            </a:fld>
            <a:endParaRPr lang="en-US"/>
          </a:p>
        </p:txBody>
      </p:sp>
    </p:spTree>
    <p:extLst>
      <p:ext uri="{BB962C8B-B14F-4D97-AF65-F5344CB8AC3E}">
        <p14:creationId xmlns:p14="http://schemas.microsoft.com/office/powerpoint/2010/main" val="14388683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6B46BE9-72BA-47B7-A34B-B0FF7424999F}" type="slidenum">
              <a:rPr lang="en-US" smtClean="0"/>
              <a:t>4</a:t>
            </a:fld>
            <a:endParaRPr lang="en-US"/>
          </a:p>
        </p:txBody>
      </p:sp>
    </p:spTree>
    <p:extLst>
      <p:ext uri="{BB962C8B-B14F-4D97-AF65-F5344CB8AC3E}">
        <p14:creationId xmlns:p14="http://schemas.microsoft.com/office/powerpoint/2010/main" val="718484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6B46BE9-72BA-47B7-A34B-B0FF7424999F}" type="slidenum">
              <a:rPr lang="en-US" smtClean="0"/>
              <a:t>5</a:t>
            </a:fld>
            <a:endParaRPr lang="en-US"/>
          </a:p>
        </p:txBody>
      </p:sp>
    </p:spTree>
    <p:extLst>
      <p:ext uri="{BB962C8B-B14F-4D97-AF65-F5344CB8AC3E}">
        <p14:creationId xmlns:p14="http://schemas.microsoft.com/office/powerpoint/2010/main" val="13620622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“Cut into pieces”</a:t>
            </a:r>
          </a:p>
        </p:txBody>
      </p:sp>
      <p:sp>
        <p:nvSpPr>
          <p:cNvPr id="4" name="Slide Number Placeholder 3"/>
          <p:cNvSpPr>
            <a:spLocks noGrp="1"/>
          </p:cNvSpPr>
          <p:nvPr>
            <p:ph type="sldNum" sz="quarter" idx="5"/>
          </p:nvPr>
        </p:nvSpPr>
        <p:spPr/>
        <p:txBody>
          <a:bodyPr/>
          <a:lstStyle/>
          <a:p>
            <a:fld id="{E6B46BE9-72BA-47B7-A34B-B0FF7424999F}" type="slidenum">
              <a:rPr lang="en-US" smtClean="0"/>
              <a:t>9</a:t>
            </a:fld>
            <a:endParaRPr lang="en-US"/>
          </a:p>
        </p:txBody>
      </p:sp>
    </p:spTree>
    <p:extLst>
      <p:ext uri="{BB962C8B-B14F-4D97-AF65-F5344CB8AC3E}">
        <p14:creationId xmlns:p14="http://schemas.microsoft.com/office/powerpoint/2010/main" val="12237869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a:hlinkClick r:id="rId3"/>
              </a:rPr>
              <a:t>https://www.publicdomainpictures.net/en/view-image.php?image=54440&amp;picture=to-beat-two-fists</a:t>
            </a:r>
            <a:endParaRPr lang="en-US" dirty="0"/>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Reference to the “Hand” of the Lord/God will be 7 times in our passage today.  Each time with a negative context. </a:t>
            </a:r>
          </a:p>
          <a:p>
            <a:pPr lvl="0"/>
            <a:endParaRPr lang="en-US" sz="1200" kern="1200" dirty="0">
              <a:solidFill>
                <a:schemeClr val="tx1"/>
              </a:solidFill>
              <a:effectLst/>
              <a:latin typeface="+mn-lt"/>
              <a:ea typeface="+mn-ea"/>
              <a:cs typeface="+mn-cs"/>
            </a:endParaRP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Heavy Hand of the LORD 5:6</a:t>
            </a:r>
          </a:p>
          <a:p>
            <a:pPr lvl="0"/>
            <a:r>
              <a:rPr lang="en-US" sz="1200" kern="1200" dirty="0">
                <a:solidFill>
                  <a:schemeClr val="tx1"/>
                </a:solidFill>
                <a:effectLst/>
                <a:latin typeface="+mn-lt"/>
                <a:ea typeface="+mn-ea"/>
                <a:cs typeface="+mn-cs"/>
              </a:rPr>
              <a:t>Hard Hand of God 5:7</a:t>
            </a:r>
          </a:p>
          <a:p>
            <a:pPr lvl="0"/>
            <a:r>
              <a:rPr lang="en-US" sz="1200" kern="1200" dirty="0">
                <a:solidFill>
                  <a:schemeClr val="tx1"/>
                </a:solidFill>
                <a:effectLst/>
                <a:latin typeface="+mn-lt"/>
                <a:ea typeface="+mn-ea"/>
                <a:cs typeface="+mn-cs"/>
              </a:rPr>
              <a:t>Oppositional Hand of the LORD 5:8-</a:t>
            </a:r>
            <a:r>
              <a:rPr lang="en-US" sz="1200" b="1" kern="1200" dirty="0">
                <a:solidFill>
                  <a:schemeClr val="tx1"/>
                </a:solidFill>
                <a:effectLst/>
                <a:latin typeface="+mn-lt"/>
                <a:ea typeface="+mn-ea"/>
                <a:cs typeface="+mn-cs"/>
              </a:rPr>
              <a:t>9</a:t>
            </a:r>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Very Heavy Hand of God 5:10-</a:t>
            </a:r>
            <a:r>
              <a:rPr lang="en-US" sz="1200" b="1" kern="1200" dirty="0">
                <a:solidFill>
                  <a:schemeClr val="tx1"/>
                </a:solidFill>
                <a:effectLst/>
                <a:latin typeface="+mn-lt"/>
                <a:ea typeface="+mn-ea"/>
                <a:cs typeface="+mn-cs"/>
              </a:rPr>
              <a:t>11</a:t>
            </a:r>
            <a:r>
              <a:rPr lang="en-US" sz="1200" kern="1200" dirty="0">
                <a:solidFill>
                  <a:schemeClr val="tx1"/>
                </a:solidFill>
                <a:effectLst/>
                <a:latin typeface="+mn-lt"/>
                <a:ea typeface="+mn-ea"/>
                <a:cs typeface="+mn-cs"/>
              </a:rPr>
              <a:t>-12</a:t>
            </a:r>
          </a:p>
          <a:p>
            <a:pPr lvl="0"/>
            <a:r>
              <a:rPr lang="en-US" sz="1200" kern="1200" dirty="0">
                <a:solidFill>
                  <a:schemeClr val="tx1"/>
                </a:solidFill>
                <a:effectLst/>
                <a:latin typeface="+mn-lt"/>
                <a:ea typeface="+mn-ea"/>
                <a:cs typeface="+mn-cs"/>
              </a:rPr>
              <a:t>Unrelenting Hand of God 6:1-</a:t>
            </a:r>
            <a:r>
              <a:rPr lang="en-US" sz="1200" b="1" kern="1200" dirty="0">
                <a:solidFill>
                  <a:schemeClr val="tx1"/>
                </a:solidFill>
                <a:effectLst/>
                <a:latin typeface="+mn-lt"/>
                <a:ea typeface="+mn-ea"/>
                <a:cs typeface="+mn-cs"/>
              </a:rPr>
              <a:t>3</a:t>
            </a:r>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Lightened Hand of God 6:4-</a:t>
            </a:r>
            <a:r>
              <a:rPr lang="en-US" sz="1200" b="1" kern="1200" dirty="0">
                <a:solidFill>
                  <a:schemeClr val="tx1"/>
                </a:solidFill>
                <a:effectLst/>
                <a:latin typeface="+mn-lt"/>
                <a:ea typeface="+mn-ea"/>
                <a:cs typeface="+mn-cs"/>
              </a:rPr>
              <a:t>5</a:t>
            </a:r>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Striking Hand of God 6:6-</a:t>
            </a:r>
            <a:r>
              <a:rPr lang="en-US" sz="1200" b="1" kern="1200" dirty="0">
                <a:solidFill>
                  <a:schemeClr val="tx1"/>
                </a:solidFill>
                <a:effectLst/>
                <a:latin typeface="+mn-lt"/>
                <a:ea typeface="+mn-ea"/>
                <a:cs typeface="+mn-cs"/>
              </a:rPr>
              <a:t>9</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E6B46BE9-72BA-47B7-A34B-B0FF7424999F}" type="slidenum">
              <a:rPr lang="en-US" smtClean="0"/>
              <a:t>11</a:t>
            </a:fld>
            <a:endParaRPr lang="en-US"/>
          </a:p>
        </p:txBody>
      </p:sp>
    </p:spTree>
    <p:extLst>
      <p:ext uri="{BB962C8B-B14F-4D97-AF65-F5344CB8AC3E}">
        <p14:creationId xmlns:p14="http://schemas.microsoft.com/office/powerpoint/2010/main" val="20202705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a:hlinkClick r:id="rId3"/>
              </a:rPr>
              <a:t>https://upload.wikimedia.org/wikipedia/commons/e/e2/Push_Hands-close_up.jpg</a:t>
            </a:r>
            <a:endParaRPr lang="en-US" sz="1200" kern="1200" dirty="0">
              <a:solidFill>
                <a:schemeClr val="tx1"/>
              </a:solidFill>
              <a:effectLst/>
              <a:latin typeface="+mn-lt"/>
              <a:ea typeface="+mn-ea"/>
              <a:cs typeface="+mn-cs"/>
            </a:endParaRP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Heavy Hand of the LORD 5:6</a:t>
            </a:r>
          </a:p>
          <a:p>
            <a:pPr lvl="0"/>
            <a:r>
              <a:rPr lang="en-US" sz="1200" kern="1200" dirty="0">
                <a:solidFill>
                  <a:schemeClr val="tx1"/>
                </a:solidFill>
                <a:effectLst/>
                <a:latin typeface="+mn-lt"/>
                <a:ea typeface="+mn-ea"/>
                <a:cs typeface="+mn-cs"/>
              </a:rPr>
              <a:t>Hard Hand of God 5:7</a:t>
            </a:r>
          </a:p>
          <a:p>
            <a:pPr lvl="0"/>
            <a:r>
              <a:rPr lang="en-US" sz="1200" kern="1200" dirty="0">
                <a:solidFill>
                  <a:schemeClr val="tx1"/>
                </a:solidFill>
                <a:effectLst/>
                <a:latin typeface="+mn-lt"/>
                <a:ea typeface="+mn-ea"/>
                <a:cs typeface="+mn-cs"/>
              </a:rPr>
              <a:t>Oppositional Hand of the LORD 5:8-</a:t>
            </a:r>
            <a:r>
              <a:rPr lang="en-US" sz="1200" b="1" kern="1200" dirty="0">
                <a:solidFill>
                  <a:schemeClr val="tx1"/>
                </a:solidFill>
                <a:effectLst/>
                <a:latin typeface="+mn-lt"/>
                <a:ea typeface="+mn-ea"/>
                <a:cs typeface="+mn-cs"/>
              </a:rPr>
              <a:t>9</a:t>
            </a:r>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Very Heavy Hand of God 5:10-</a:t>
            </a:r>
            <a:r>
              <a:rPr lang="en-US" sz="1200" b="1" kern="1200" dirty="0">
                <a:solidFill>
                  <a:schemeClr val="tx1"/>
                </a:solidFill>
                <a:effectLst/>
                <a:latin typeface="+mn-lt"/>
                <a:ea typeface="+mn-ea"/>
                <a:cs typeface="+mn-cs"/>
              </a:rPr>
              <a:t>11</a:t>
            </a:r>
            <a:r>
              <a:rPr lang="en-US" sz="1200" kern="1200" dirty="0">
                <a:solidFill>
                  <a:schemeClr val="tx1"/>
                </a:solidFill>
                <a:effectLst/>
                <a:latin typeface="+mn-lt"/>
                <a:ea typeface="+mn-ea"/>
                <a:cs typeface="+mn-cs"/>
              </a:rPr>
              <a:t>-12</a:t>
            </a:r>
          </a:p>
          <a:p>
            <a:pPr lvl="0"/>
            <a:r>
              <a:rPr lang="en-US" sz="1200" kern="1200" dirty="0">
                <a:solidFill>
                  <a:schemeClr val="tx1"/>
                </a:solidFill>
                <a:effectLst/>
                <a:latin typeface="+mn-lt"/>
                <a:ea typeface="+mn-ea"/>
                <a:cs typeface="+mn-cs"/>
              </a:rPr>
              <a:t>Unrelenting Hand of God 6:1-</a:t>
            </a:r>
            <a:r>
              <a:rPr lang="en-US" sz="1200" b="1" kern="1200" dirty="0">
                <a:solidFill>
                  <a:schemeClr val="tx1"/>
                </a:solidFill>
                <a:effectLst/>
                <a:latin typeface="+mn-lt"/>
                <a:ea typeface="+mn-ea"/>
                <a:cs typeface="+mn-cs"/>
              </a:rPr>
              <a:t>3</a:t>
            </a:r>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Lightened Hand of God 6:4-</a:t>
            </a:r>
            <a:r>
              <a:rPr lang="en-US" sz="1200" b="1" kern="1200" dirty="0">
                <a:solidFill>
                  <a:schemeClr val="tx1"/>
                </a:solidFill>
                <a:effectLst/>
                <a:latin typeface="+mn-lt"/>
                <a:ea typeface="+mn-ea"/>
                <a:cs typeface="+mn-cs"/>
              </a:rPr>
              <a:t>5</a:t>
            </a:r>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Striking Hand of God 6:6-</a:t>
            </a:r>
            <a:r>
              <a:rPr lang="en-US" sz="1200" b="1" kern="1200" dirty="0">
                <a:solidFill>
                  <a:schemeClr val="tx1"/>
                </a:solidFill>
                <a:effectLst/>
                <a:latin typeface="+mn-lt"/>
                <a:ea typeface="+mn-ea"/>
                <a:cs typeface="+mn-cs"/>
              </a:rPr>
              <a:t>9</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E6B46BE9-72BA-47B7-A34B-B0FF7424999F}" type="slidenum">
              <a:rPr lang="en-US" smtClean="0"/>
              <a:t>12</a:t>
            </a:fld>
            <a:endParaRPr lang="en-US"/>
          </a:p>
        </p:txBody>
      </p:sp>
    </p:spTree>
    <p:extLst>
      <p:ext uri="{BB962C8B-B14F-4D97-AF65-F5344CB8AC3E}">
        <p14:creationId xmlns:p14="http://schemas.microsoft.com/office/powerpoint/2010/main" val="10741589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a:hlinkClick r:id="rId3"/>
              </a:rPr>
              <a:t>https://upload.wikimedia.org/wikipedia/commons/e/e2/Push_Hands-close_up.jpg</a:t>
            </a:r>
            <a:endParaRPr lang="en-US" dirty="0"/>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Heard the expression a “pain in the butt?”  These tumors were a real pain in the butt!</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Heavy Hand of the LORD 5:6</a:t>
            </a:r>
          </a:p>
          <a:p>
            <a:pPr lvl="0"/>
            <a:r>
              <a:rPr lang="en-US" sz="1200" kern="1200" dirty="0">
                <a:solidFill>
                  <a:schemeClr val="tx1"/>
                </a:solidFill>
                <a:effectLst/>
                <a:latin typeface="+mn-lt"/>
                <a:ea typeface="+mn-ea"/>
                <a:cs typeface="+mn-cs"/>
              </a:rPr>
              <a:t>Hard Hand of God 5:7</a:t>
            </a:r>
          </a:p>
          <a:p>
            <a:pPr lvl="0"/>
            <a:r>
              <a:rPr lang="en-US" sz="1200" kern="1200" dirty="0">
                <a:solidFill>
                  <a:schemeClr val="tx1"/>
                </a:solidFill>
                <a:effectLst/>
                <a:latin typeface="+mn-lt"/>
                <a:ea typeface="+mn-ea"/>
                <a:cs typeface="+mn-cs"/>
              </a:rPr>
              <a:t>Oppositional Hand of the LORD 5:8-</a:t>
            </a:r>
            <a:r>
              <a:rPr lang="en-US" sz="1200" b="1" kern="1200" dirty="0">
                <a:solidFill>
                  <a:schemeClr val="tx1"/>
                </a:solidFill>
                <a:effectLst/>
                <a:latin typeface="+mn-lt"/>
                <a:ea typeface="+mn-ea"/>
                <a:cs typeface="+mn-cs"/>
              </a:rPr>
              <a:t>9</a:t>
            </a:r>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Very Heavy Hand of God 5:10-</a:t>
            </a:r>
            <a:r>
              <a:rPr lang="en-US" sz="1200" b="1" kern="1200" dirty="0">
                <a:solidFill>
                  <a:schemeClr val="tx1"/>
                </a:solidFill>
                <a:effectLst/>
                <a:latin typeface="+mn-lt"/>
                <a:ea typeface="+mn-ea"/>
                <a:cs typeface="+mn-cs"/>
              </a:rPr>
              <a:t>11</a:t>
            </a:r>
            <a:r>
              <a:rPr lang="en-US" sz="1200" kern="1200" dirty="0">
                <a:solidFill>
                  <a:schemeClr val="tx1"/>
                </a:solidFill>
                <a:effectLst/>
                <a:latin typeface="+mn-lt"/>
                <a:ea typeface="+mn-ea"/>
                <a:cs typeface="+mn-cs"/>
              </a:rPr>
              <a:t>-12</a:t>
            </a:r>
          </a:p>
          <a:p>
            <a:pPr lvl="0"/>
            <a:r>
              <a:rPr lang="en-US" sz="1200" kern="1200" dirty="0">
                <a:solidFill>
                  <a:schemeClr val="tx1"/>
                </a:solidFill>
                <a:effectLst/>
                <a:latin typeface="+mn-lt"/>
                <a:ea typeface="+mn-ea"/>
                <a:cs typeface="+mn-cs"/>
              </a:rPr>
              <a:t>Unrelenting Hand of God 6:1-</a:t>
            </a:r>
            <a:r>
              <a:rPr lang="en-US" sz="1200" b="1" kern="1200" dirty="0">
                <a:solidFill>
                  <a:schemeClr val="tx1"/>
                </a:solidFill>
                <a:effectLst/>
                <a:latin typeface="+mn-lt"/>
                <a:ea typeface="+mn-ea"/>
                <a:cs typeface="+mn-cs"/>
              </a:rPr>
              <a:t>3</a:t>
            </a:r>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Lightened Hand of God 6:4-</a:t>
            </a:r>
            <a:r>
              <a:rPr lang="en-US" sz="1200" b="1" kern="1200" dirty="0">
                <a:solidFill>
                  <a:schemeClr val="tx1"/>
                </a:solidFill>
                <a:effectLst/>
                <a:latin typeface="+mn-lt"/>
                <a:ea typeface="+mn-ea"/>
                <a:cs typeface="+mn-cs"/>
              </a:rPr>
              <a:t>5</a:t>
            </a:r>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Striking Hand of God 6:6-</a:t>
            </a:r>
            <a:r>
              <a:rPr lang="en-US" sz="1200" b="1" kern="1200" dirty="0">
                <a:solidFill>
                  <a:schemeClr val="tx1"/>
                </a:solidFill>
                <a:effectLst/>
                <a:latin typeface="+mn-lt"/>
                <a:ea typeface="+mn-ea"/>
                <a:cs typeface="+mn-cs"/>
              </a:rPr>
              <a:t>9</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E6B46BE9-72BA-47B7-A34B-B0FF7424999F}" type="slidenum">
              <a:rPr lang="en-US" smtClean="0"/>
              <a:t>13</a:t>
            </a:fld>
            <a:endParaRPr lang="en-US"/>
          </a:p>
        </p:txBody>
      </p:sp>
    </p:spTree>
    <p:extLst>
      <p:ext uri="{BB962C8B-B14F-4D97-AF65-F5344CB8AC3E}">
        <p14:creationId xmlns:p14="http://schemas.microsoft.com/office/powerpoint/2010/main" val="42321562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a:hlinkClick r:id="rId3"/>
              </a:rPr>
              <a:t>http://www.peakpx.com/618694/beige-concrete-hand-holding-black-metal-pole</a:t>
            </a:r>
            <a:endParaRPr lang="en-US" sz="1200" kern="1200" dirty="0">
              <a:solidFill>
                <a:schemeClr val="tx1"/>
              </a:solidFill>
              <a:effectLst/>
              <a:latin typeface="+mn-lt"/>
              <a:ea typeface="+mn-ea"/>
              <a:cs typeface="+mn-cs"/>
            </a:endParaRP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Heavy Hand of the LORD 5:6</a:t>
            </a:r>
          </a:p>
          <a:p>
            <a:pPr lvl="0"/>
            <a:r>
              <a:rPr lang="en-US" sz="1200" kern="1200" dirty="0">
                <a:solidFill>
                  <a:schemeClr val="tx1"/>
                </a:solidFill>
                <a:effectLst/>
                <a:latin typeface="+mn-lt"/>
                <a:ea typeface="+mn-ea"/>
                <a:cs typeface="+mn-cs"/>
              </a:rPr>
              <a:t>Hard Hand of God 5:7</a:t>
            </a:r>
          </a:p>
          <a:p>
            <a:pPr lvl="0"/>
            <a:r>
              <a:rPr lang="en-US" sz="1200" kern="1200" dirty="0">
                <a:solidFill>
                  <a:schemeClr val="tx1"/>
                </a:solidFill>
                <a:effectLst/>
                <a:latin typeface="+mn-lt"/>
                <a:ea typeface="+mn-ea"/>
                <a:cs typeface="+mn-cs"/>
              </a:rPr>
              <a:t>Oppositional Hand of the LORD 5:8-</a:t>
            </a:r>
            <a:r>
              <a:rPr lang="en-US" sz="1200" b="1" kern="1200" dirty="0">
                <a:solidFill>
                  <a:schemeClr val="tx1"/>
                </a:solidFill>
                <a:effectLst/>
                <a:latin typeface="+mn-lt"/>
                <a:ea typeface="+mn-ea"/>
                <a:cs typeface="+mn-cs"/>
              </a:rPr>
              <a:t>9</a:t>
            </a:r>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Very Heavy Hand of God 5:10-</a:t>
            </a:r>
            <a:r>
              <a:rPr lang="en-US" sz="1200" b="1" kern="1200" dirty="0">
                <a:solidFill>
                  <a:schemeClr val="tx1"/>
                </a:solidFill>
                <a:effectLst/>
                <a:latin typeface="+mn-lt"/>
                <a:ea typeface="+mn-ea"/>
                <a:cs typeface="+mn-cs"/>
              </a:rPr>
              <a:t>11</a:t>
            </a:r>
            <a:r>
              <a:rPr lang="en-US" sz="1200" kern="1200" dirty="0">
                <a:solidFill>
                  <a:schemeClr val="tx1"/>
                </a:solidFill>
                <a:effectLst/>
                <a:latin typeface="+mn-lt"/>
                <a:ea typeface="+mn-ea"/>
                <a:cs typeface="+mn-cs"/>
              </a:rPr>
              <a:t>-12</a:t>
            </a:r>
          </a:p>
          <a:p>
            <a:pPr lvl="0"/>
            <a:r>
              <a:rPr lang="en-US" sz="1200" kern="1200" dirty="0">
                <a:solidFill>
                  <a:schemeClr val="tx1"/>
                </a:solidFill>
                <a:effectLst/>
                <a:latin typeface="+mn-lt"/>
                <a:ea typeface="+mn-ea"/>
                <a:cs typeface="+mn-cs"/>
              </a:rPr>
              <a:t>Unrelenting Hand of God 6:1-</a:t>
            </a:r>
            <a:r>
              <a:rPr lang="en-US" sz="1200" b="1" kern="1200" dirty="0">
                <a:solidFill>
                  <a:schemeClr val="tx1"/>
                </a:solidFill>
                <a:effectLst/>
                <a:latin typeface="+mn-lt"/>
                <a:ea typeface="+mn-ea"/>
                <a:cs typeface="+mn-cs"/>
              </a:rPr>
              <a:t>3</a:t>
            </a:r>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Lightened Hand of God 6:4-</a:t>
            </a:r>
            <a:r>
              <a:rPr lang="en-US" sz="1200" b="1" kern="1200" dirty="0">
                <a:solidFill>
                  <a:schemeClr val="tx1"/>
                </a:solidFill>
                <a:effectLst/>
                <a:latin typeface="+mn-lt"/>
                <a:ea typeface="+mn-ea"/>
                <a:cs typeface="+mn-cs"/>
              </a:rPr>
              <a:t>5</a:t>
            </a:r>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Striking Hand of God 6:6-</a:t>
            </a:r>
            <a:r>
              <a:rPr lang="en-US" sz="1200" b="1" kern="1200" dirty="0">
                <a:solidFill>
                  <a:schemeClr val="tx1"/>
                </a:solidFill>
                <a:effectLst/>
                <a:latin typeface="+mn-lt"/>
                <a:ea typeface="+mn-ea"/>
                <a:cs typeface="+mn-cs"/>
              </a:rPr>
              <a:t>9</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E6B46BE9-72BA-47B7-A34B-B0FF7424999F}" type="slidenum">
              <a:rPr lang="en-US" smtClean="0"/>
              <a:t>14</a:t>
            </a:fld>
            <a:endParaRPr lang="en-US"/>
          </a:p>
        </p:txBody>
      </p:sp>
    </p:spTree>
    <p:extLst>
      <p:ext uri="{BB962C8B-B14F-4D97-AF65-F5344CB8AC3E}">
        <p14:creationId xmlns:p14="http://schemas.microsoft.com/office/powerpoint/2010/main" val="18040042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3D119B-1127-4E76-BBD8-CCAE99D9BF7B}"/>
              </a:ext>
            </a:extLst>
          </p:cNvPr>
          <p:cNvSpPr>
            <a:spLocks noGrp="1"/>
          </p:cNvSpPr>
          <p:nvPr>
            <p:ph type="ctrTitle"/>
          </p:nvPr>
        </p:nvSpPr>
        <p:spPr>
          <a:xfrm>
            <a:off x="338204" y="1122363"/>
            <a:ext cx="8141918" cy="3963204"/>
          </a:xfrm>
          <a:effectLst>
            <a:outerShdw blurRad="50800" dist="38100" dir="2700000" algn="tl" rotWithShape="0">
              <a:prstClr val="black">
                <a:alpha val="40000"/>
              </a:prstClr>
            </a:outerShdw>
          </a:effectLst>
        </p:spPr>
        <p:txBody>
          <a:bodyPr anchor="b">
            <a:normAutofit/>
          </a:bodyPr>
          <a:lstStyle>
            <a:lvl1pPr algn="ctr">
              <a:defRPr sz="8000">
                <a:solidFill>
                  <a:schemeClr val="bg1"/>
                </a:solidFill>
                <a:effectLst>
                  <a:outerShdw blurRad="50800" dist="50800" dir="2700000" algn="ctr" rotWithShape="0">
                    <a:schemeClr val="tx1"/>
                  </a:outerShdw>
                </a:effectLst>
              </a:defRPr>
            </a:lvl1pPr>
          </a:lstStyle>
          <a:p>
            <a:r>
              <a:rPr lang="en-US" dirty="0"/>
              <a:t>Click to edit Master title style</a:t>
            </a:r>
          </a:p>
        </p:txBody>
      </p:sp>
      <p:sp>
        <p:nvSpPr>
          <p:cNvPr id="3" name="Subtitle 2">
            <a:extLst>
              <a:ext uri="{FF2B5EF4-FFF2-40B4-BE49-F238E27FC236}">
                <a16:creationId xmlns:a16="http://schemas.microsoft.com/office/drawing/2014/main" id="{DC0C0275-D917-45AC-9407-A286D883A37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B241B2A-BB27-4E47-94D8-692683C0703C}"/>
              </a:ext>
            </a:extLst>
          </p:cNvPr>
          <p:cNvSpPr>
            <a:spLocks noGrp="1"/>
          </p:cNvSpPr>
          <p:nvPr>
            <p:ph type="dt" sz="half" idx="10"/>
          </p:nvPr>
        </p:nvSpPr>
        <p:spPr/>
        <p:txBody>
          <a:bodyPr/>
          <a:lstStyle/>
          <a:p>
            <a:fld id="{7BEA466B-2721-41F6-A104-597014C3F79A}" type="datetimeFigureOut">
              <a:rPr lang="en-US" smtClean="0"/>
              <a:t>5/21/2021</a:t>
            </a:fld>
            <a:endParaRPr lang="en-US"/>
          </a:p>
        </p:txBody>
      </p:sp>
      <p:sp>
        <p:nvSpPr>
          <p:cNvPr id="5" name="Footer Placeholder 4">
            <a:extLst>
              <a:ext uri="{FF2B5EF4-FFF2-40B4-BE49-F238E27FC236}">
                <a16:creationId xmlns:a16="http://schemas.microsoft.com/office/drawing/2014/main" id="{5C1191C4-807F-4F20-B6F0-3897364BE86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DAF7544-9849-4A76-95CA-E9BE634C66F9}"/>
              </a:ext>
            </a:extLst>
          </p:cNvPr>
          <p:cNvSpPr>
            <a:spLocks noGrp="1"/>
          </p:cNvSpPr>
          <p:nvPr>
            <p:ph type="sldNum" sz="quarter" idx="12"/>
          </p:nvPr>
        </p:nvSpPr>
        <p:spPr/>
        <p:txBody>
          <a:bodyPr/>
          <a:lstStyle/>
          <a:p>
            <a:fld id="{70F95105-D54A-4DD5-A1F6-93E378C18176}" type="slidenum">
              <a:rPr lang="en-US" smtClean="0"/>
              <a:t>‹#›</a:t>
            </a:fld>
            <a:endParaRPr lang="en-US"/>
          </a:p>
        </p:txBody>
      </p:sp>
    </p:spTree>
    <p:extLst>
      <p:ext uri="{BB962C8B-B14F-4D97-AF65-F5344CB8AC3E}">
        <p14:creationId xmlns:p14="http://schemas.microsoft.com/office/powerpoint/2010/main" val="41490874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1E8B3B-35F4-491B-B12D-9F3686ADE74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095C5DD-941C-49AB-9A40-4EE843FA8AF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7FD3E23-544C-4D37-A3E6-EAD2C1492B5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B28A5F7-15E6-46AB-9197-7331E02441DD}"/>
              </a:ext>
            </a:extLst>
          </p:cNvPr>
          <p:cNvSpPr>
            <a:spLocks noGrp="1"/>
          </p:cNvSpPr>
          <p:nvPr>
            <p:ph type="dt" sz="half" idx="10"/>
          </p:nvPr>
        </p:nvSpPr>
        <p:spPr/>
        <p:txBody>
          <a:bodyPr/>
          <a:lstStyle/>
          <a:p>
            <a:fld id="{7BEA466B-2721-41F6-A104-597014C3F79A}" type="datetimeFigureOut">
              <a:rPr lang="en-US" smtClean="0"/>
              <a:t>5/21/2021</a:t>
            </a:fld>
            <a:endParaRPr lang="en-US"/>
          </a:p>
        </p:txBody>
      </p:sp>
      <p:sp>
        <p:nvSpPr>
          <p:cNvPr id="6" name="Footer Placeholder 5">
            <a:extLst>
              <a:ext uri="{FF2B5EF4-FFF2-40B4-BE49-F238E27FC236}">
                <a16:creationId xmlns:a16="http://schemas.microsoft.com/office/drawing/2014/main" id="{418837F3-B9DD-43A1-8CF0-CC2B443FF09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4F07B88-6041-41DF-B5CB-8C361AF0B83D}"/>
              </a:ext>
            </a:extLst>
          </p:cNvPr>
          <p:cNvSpPr>
            <a:spLocks noGrp="1"/>
          </p:cNvSpPr>
          <p:nvPr>
            <p:ph type="sldNum" sz="quarter" idx="12"/>
          </p:nvPr>
        </p:nvSpPr>
        <p:spPr/>
        <p:txBody>
          <a:bodyPr/>
          <a:lstStyle/>
          <a:p>
            <a:fld id="{70F95105-D54A-4DD5-A1F6-93E378C18176}" type="slidenum">
              <a:rPr lang="en-US" smtClean="0"/>
              <a:t>‹#›</a:t>
            </a:fld>
            <a:endParaRPr lang="en-US"/>
          </a:p>
        </p:txBody>
      </p:sp>
    </p:spTree>
    <p:extLst>
      <p:ext uri="{BB962C8B-B14F-4D97-AF65-F5344CB8AC3E}">
        <p14:creationId xmlns:p14="http://schemas.microsoft.com/office/powerpoint/2010/main" val="11735351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9C3664-EE9C-4C0D-AF71-88F066A4A87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3063997-B41E-4A33-9A4F-0664D228EA3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DE94A25-03EA-4A0D-B1B5-FEE8842B2605}"/>
              </a:ext>
            </a:extLst>
          </p:cNvPr>
          <p:cNvSpPr>
            <a:spLocks noGrp="1"/>
          </p:cNvSpPr>
          <p:nvPr>
            <p:ph type="dt" sz="half" idx="10"/>
          </p:nvPr>
        </p:nvSpPr>
        <p:spPr/>
        <p:txBody>
          <a:bodyPr/>
          <a:lstStyle/>
          <a:p>
            <a:fld id="{7BEA466B-2721-41F6-A104-597014C3F79A}" type="datetimeFigureOut">
              <a:rPr lang="en-US" smtClean="0"/>
              <a:t>5/21/2021</a:t>
            </a:fld>
            <a:endParaRPr lang="en-US"/>
          </a:p>
        </p:txBody>
      </p:sp>
      <p:sp>
        <p:nvSpPr>
          <p:cNvPr id="5" name="Footer Placeholder 4">
            <a:extLst>
              <a:ext uri="{FF2B5EF4-FFF2-40B4-BE49-F238E27FC236}">
                <a16:creationId xmlns:a16="http://schemas.microsoft.com/office/drawing/2014/main" id="{CD962C53-1AEC-4B5B-A089-D3ECE3767F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65476DE-C990-4C85-B859-A9355A8EAD01}"/>
              </a:ext>
            </a:extLst>
          </p:cNvPr>
          <p:cNvSpPr>
            <a:spLocks noGrp="1"/>
          </p:cNvSpPr>
          <p:nvPr>
            <p:ph type="sldNum" sz="quarter" idx="12"/>
          </p:nvPr>
        </p:nvSpPr>
        <p:spPr/>
        <p:txBody>
          <a:bodyPr/>
          <a:lstStyle/>
          <a:p>
            <a:fld id="{70F95105-D54A-4DD5-A1F6-93E378C18176}" type="slidenum">
              <a:rPr lang="en-US" smtClean="0"/>
              <a:t>‹#›</a:t>
            </a:fld>
            <a:endParaRPr lang="en-US"/>
          </a:p>
        </p:txBody>
      </p:sp>
    </p:spTree>
    <p:extLst>
      <p:ext uri="{BB962C8B-B14F-4D97-AF65-F5344CB8AC3E}">
        <p14:creationId xmlns:p14="http://schemas.microsoft.com/office/powerpoint/2010/main" val="41015077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497800D-A899-496A-B2F5-07499FFE42E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8DD6D2F-B277-483C-A2C3-E88C40C614A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EF09AA8-20F8-4B4C-AE9D-69CA5FE8C23C}"/>
              </a:ext>
            </a:extLst>
          </p:cNvPr>
          <p:cNvSpPr>
            <a:spLocks noGrp="1"/>
          </p:cNvSpPr>
          <p:nvPr>
            <p:ph type="dt" sz="half" idx="10"/>
          </p:nvPr>
        </p:nvSpPr>
        <p:spPr/>
        <p:txBody>
          <a:bodyPr/>
          <a:lstStyle/>
          <a:p>
            <a:fld id="{7BEA466B-2721-41F6-A104-597014C3F79A}" type="datetimeFigureOut">
              <a:rPr lang="en-US" smtClean="0"/>
              <a:t>5/21/2021</a:t>
            </a:fld>
            <a:endParaRPr lang="en-US"/>
          </a:p>
        </p:txBody>
      </p:sp>
      <p:sp>
        <p:nvSpPr>
          <p:cNvPr id="5" name="Footer Placeholder 4">
            <a:extLst>
              <a:ext uri="{FF2B5EF4-FFF2-40B4-BE49-F238E27FC236}">
                <a16:creationId xmlns:a16="http://schemas.microsoft.com/office/drawing/2014/main" id="{B7B6746B-7EA0-4239-9A3C-4090BABA36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8F37779-2EB2-4284-ACA6-A41BEE80B961}"/>
              </a:ext>
            </a:extLst>
          </p:cNvPr>
          <p:cNvSpPr>
            <a:spLocks noGrp="1"/>
          </p:cNvSpPr>
          <p:nvPr>
            <p:ph type="sldNum" sz="quarter" idx="12"/>
          </p:nvPr>
        </p:nvSpPr>
        <p:spPr/>
        <p:txBody>
          <a:bodyPr/>
          <a:lstStyle/>
          <a:p>
            <a:fld id="{70F95105-D54A-4DD5-A1F6-93E378C18176}" type="slidenum">
              <a:rPr lang="en-US" smtClean="0"/>
              <a:t>‹#›</a:t>
            </a:fld>
            <a:endParaRPr lang="en-US"/>
          </a:p>
        </p:txBody>
      </p:sp>
    </p:spTree>
    <p:extLst>
      <p:ext uri="{BB962C8B-B14F-4D97-AF65-F5344CB8AC3E}">
        <p14:creationId xmlns:p14="http://schemas.microsoft.com/office/powerpoint/2010/main" val="39639036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581A32-A04C-441D-AC5E-F9EA90AF95A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3A35D06-560A-40A8-B09B-50C6AA8FC854}"/>
              </a:ext>
            </a:extLst>
          </p:cNvPr>
          <p:cNvSpPr>
            <a:spLocks noGrp="1"/>
          </p:cNvSpPr>
          <p:nvPr>
            <p:ph idx="1"/>
          </p:nvPr>
        </p:nvSpPr>
        <p:spPr>
          <a:xfrm>
            <a:off x="400833" y="1537854"/>
            <a:ext cx="11473841" cy="505083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CDD6FB29-7478-4B10-ACFB-513834757CC3}"/>
              </a:ext>
            </a:extLst>
          </p:cNvPr>
          <p:cNvSpPr>
            <a:spLocks noGrp="1"/>
          </p:cNvSpPr>
          <p:nvPr>
            <p:ph type="dt" sz="half" idx="10"/>
          </p:nvPr>
        </p:nvSpPr>
        <p:spPr/>
        <p:txBody>
          <a:bodyPr/>
          <a:lstStyle/>
          <a:p>
            <a:fld id="{7BEA466B-2721-41F6-A104-597014C3F79A}" type="datetimeFigureOut">
              <a:rPr lang="en-US" smtClean="0"/>
              <a:t>5/21/2021</a:t>
            </a:fld>
            <a:endParaRPr lang="en-US"/>
          </a:p>
        </p:txBody>
      </p:sp>
      <p:sp>
        <p:nvSpPr>
          <p:cNvPr id="5" name="Footer Placeholder 4">
            <a:extLst>
              <a:ext uri="{FF2B5EF4-FFF2-40B4-BE49-F238E27FC236}">
                <a16:creationId xmlns:a16="http://schemas.microsoft.com/office/drawing/2014/main" id="{FF8B990B-189D-4E49-AF0B-917FE8D0AEE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F84967-7ABA-48B0-92F7-3B3ABB0D2088}"/>
              </a:ext>
            </a:extLst>
          </p:cNvPr>
          <p:cNvSpPr>
            <a:spLocks noGrp="1"/>
          </p:cNvSpPr>
          <p:nvPr>
            <p:ph type="sldNum" sz="quarter" idx="12"/>
          </p:nvPr>
        </p:nvSpPr>
        <p:spPr/>
        <p:txBody>
          <a:bodyPr/>
          <a:lstStyle/>
          <a:p>
            <a:fld id="{70F95105-D54A-4DD5-A1F6-93E378C18176}" type="slidenum">
              <a:rPr lang="en-US" smtClean="0"/>
              <a:t>‹#›</a:t>
            </a:fld>
            <a:endParaRPr lang="en-US"/>
          </a:p>
        </p:txBody>
      </p:sp>
    </p:spTree>
    <p:extLst>
      <p:ext uri="{BB962C8B-B14F-4D97-AF65-F5344CB8AC3E}">
        <p14:creationId xmlns:p14="http://schemas.microsoft.com/office/powerpoint/2010/main" val="15308273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581A32-A04C-441D-AC5E-F9EA90AF95A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3A35D06-560A-40A8-B09B-50C6AA8FC854}"/>
              </a:ext>
            </a:extLst>
          </p:cNvPr>
          <p:cNvSpPr>
            <a:spLocks noGrp="1"/>
          </p:cNvSpPr>
          <p:nvPr>
            <p:ph idx="1"/>
          </p:nvPr>
        </p:nvSpPr>
        <p:spPr>
          <a:xfrm>
            <a:off x="400833" y="1340286"/>
            <a:ext cx="11473841" cy="524840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CDD6FB29-7478-4B10-ACFB-513834757CC3}"/>
              </a:ext>
            </a:extLst>
          </p:cNvPr>
          <p:cNvSpPr>
            <a:spLocks noGrp="1"/>
          </p:cNvSpPr>
          <p:nvPr>
            <p:ph type="dt" sz="half" idx="10"/>
          </p:nvPr>
        </p:nvSpPr>
        <p:spPr/>
        <p:txBody>
          <a:bodyPr/>
          <a:lstStyle/>
          <a:p>
            <a:fld id="{7BEA466B-2721-41F6-A104-597014C3F79A}" type="datetimeFigureOut">
              <a:rPr lang="en-US" smtClean="0"/>
              <a:t>5/21/2021</a:t>
            </a:fld>
            <a:endParaRPr lang="en-US"/>
          </a:p>
        </p:txBody>
      </p:sp>
      <p:sp>
        <p:nvSpPr>
          <p:cNvPr id="5" name="Footer Placeholder 4">
            <a:extLst>
              <a:ext uri="{FF2B5EF4-FFF2-40B4-BE49-F238E27FC236}">
                <a16:creationId xmlns:a16="http://schemas.microsoft.com/office/drawing/2014/main" id="{FF8B990B-189D-4E49-AF0B-917FE8D0AEE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F84967-7ABA-48B0-92F7-3B3ABB0D2088}"/>
              </a:ext>
            </a:extLst>
          </p:cNvPr>
          <p:cNvSpPr>
            <a:spLocks noGrp="1"/>
          </p:cNvSpPr>
          <p:nvPr>
            <p:ph type="sldNum" sz="quarter" idx="12"/>
          </p:nvPr>
        </p:nvSpPr>
        <p:spPr/>
        <p:txBody>
          <a:bodyPr/>
          <a:lstStyle/>
          <a:p>
            <a:fld id="{70F95105-D54A-4DD5-A1F6-93E378C18176}" type="slidenum">
              <a:rPr lang="en-US" smtClean="0"/>
              <a:t>‹#›</a:t>
            </a:fld>
            <a:endParaRPr lang="en-US"/>
          </a:p>
        </p:txBody>
      </p:sp>
    </p:spTree>
    <p:extLst>
      <p:ext uri="{BB962C8B-B14F-4D97-AF65-F5344CB8AC3E}">
        <p14:creationId xmlns:p14="http://schemas.microsoft.com/office/powerpoint/2010/main" val="19795623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503BD1-EA8C-4A89-B70E-A934C471732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3724FD4-61F5-4CF2-BAA4-A0B4D4C13BF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880C9E1-1D60-4B3B-926B-D5D07C2A04F2}"/>
              </a:ext>
            </a:extLst>
          </p:cNvPr>
          <p:cNvSpPr>
            <a:spLocks noGrp="1"/>
          </p:cNvSpPr>
          <p:nvPr>
            <p:ph type="dt" sz="half" idx="10"/>
          </p:nvPr>
        </p:nvSpPr>
        <p:spPr/>
        <p:txBody>
          <a:bodyPr/>
          <a:lstStyle/>
          <a:p>
            <a:fld id="{7BEA466B-2721-41F6-A104-597014C3F79A}" type="datetimeFigureOut">
              <a:rPr lang="en-US" smtClean="0"/>
              <a:t>5/21/2021</a:t>
            </a:fld>
            <a:endParaRPr lang="en-US"/>
          </a:p>
        </p:txBody>
      </p:sp>
      <p:sp>
        <p:nvSpPr>
          <p:cNvPr id="5" name="Footer Placeholder 4">
            <a:extLst>
              <a:ext uri="{FF2B5EF4-FFF2-40B4-BE49-F238E27FC236}">
                <a16:creationId xmlns:a16="http://schemas.microsoft.com/office/drawing/2014/main" id="{5A41B4F8-6FE6-4605-A1EF-50522D3C2DC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E16114F-3C51-4A06-A835-AA49BEC808BC}"/>
              </a:ext>
            </a:extLst>
          </p:cNvPr>
          <p:cNvSpPr>
            <a:spLocks noGrp="1"/>
          </p:cNvSpPr>
          <p:nvPr>
            <p:ph type="sldNum" sz="quarter" idx="12"/>
          </p:nvPr>
        </p:nvSpPr>
        <p:spPr/>
        <p:txBody>
          <a:bodyPr/>
          <a:lstStyle/>
          <a:p>
            <a:fld id="{70F95105-D54A-4DD5-A1F6-93E378C18176}" type="slidenum">
              <a:rPr lang="en-US" smtClean="0"/>
              <a:t>‹#›</a:t>
            </a:fld>
            <a:endParaRPr lang="en-US"/>
          </a:p>
        </p:txBody>
      </p:sp>
    </p:spTree>
    <p:extLst>
      <p:ext uri="{BB962C8B-B14F-4D97-AF65-F5344CB8AC3E}">
        <p14:creationId xmlns:p14="http://schemas.microsoft.com/office/powerpoint/2010/main" val="627866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D718AF-861F-4352-8947-5733D73A4EB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115B30C-9648-429F-9C99-EC87D143060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F01D211-B09B-4D75-9BD2-58D67364A1E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634B8C7-AF1E-40DD-BCE6-631E2813A58F}"/>
              </a:ext>
            </a:extLst>
          </p:cNvPr>
          <p:cNvSpPr>
            <a:spLocks noGrp="1"/>
          </p:cNvSpPr>
          <p:nvPr>
            <p:ph type="dt" sz="half" idx="10"/>
          </p:nvPr>
        </p:nvSpPr>
        <p:spPr/>
        <p:txBody>
          <a:bodyPr/>
          <a:lstStyle/>
          <a:p>
            <a:fld id="{7BEA466B-2721-41F6-A104-597014C3F79A}" type="datetimeFigureOut">
              <a:rPr lang="en-US" smtClean="0"/>
              <a:t>5/21/2021</a:t>
            </a:fld>
            <a:endParaRPr lang="en-US"/>
          </a:p>
        </p:txBody>
      </p:sp>
      <p:sp>
        <p:nvSpPr>
          <p:cNvPr id="6" name="Footer Placeholder 5">
            <a:extLst>
              <a:ext uri="{FF2B5EF4-FFF2-40B4-BE49-F238E27FC236}">
                <a16:creationId xmlns:a16="http://schemas.microsoft.com/office/drawing/2014/main" id="{EAA0B158-F9ED-487E-A0D0-F2D97C5DA1B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8C69D49-CF71-4229-A5D4-6EBA787217C5}"/>
              </a:ext>
            </a:extLst>
          </p:cNvPr>
          <p:cNvSpPr>
            <a:spLocks noGrp="1"/>
          </p:cNvSpPr>
          <p:nvPr>
            <p:ph type="sldNum" sz="quarter" idx="12"/>
          </p:nvPr>
        </p:nvSpPr>
        <p:spPr/>
        <p:txBody>
          <a:bodyPr/>
          <a:lstStyle/>
          <a:p>
            <a:fld id="{70F95105-D54A-4DD5-A1F6-93E378C18176}" type="slidenum">
              <a:rPr lang="en-US" smtClean="0"/>
              <a:t>‹#›</a:t>
            </a:fld>
            <a:endParaRPr lang="en-US"/>
          </a:p>
        </p:txBody>
      </p:sp>
    </p:spTree>
    <p:extLst>
      <p:ext uri="{BB962C8B-B14F-4D97-AF65-F5344CB8AC3E}">
        <p14:creationId xmlns:p14="http://schemas.microsoft.com/office/powerpoint/2010/main" val="15619015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CEDFDE-474E-45A4-ADCA-B0216CFB632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80F1DA2-E9E0-4D51-9D3F-A0F12AC5C8A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4C07EB1-A09B-47B0-B395-04A20B48987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6CCF316-3BFC-4FDF-894A-5E25BDB28D2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36FA7C1-6A5D-4975-AFBB-CC62046B7C7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E00908D-C8CF-43D1-A333-24A3ABF93DC7}"/>
              </a:ext>
            </a:extLst>
          </p:cNvPr>
          <p:cNvSpPr>
            <a:spLocks noGrp="1"/>
          </p:cNvSpPr>
          <p:nvPr>
            <p:ph type="dt" sz="half" idx="10"/>
          </p:nvPr>
        </p:nvSpPr>
        <p:spPr/>
        <p:txBody>
          <a:bodyPr/>
          <a:lstStyle/>
          <a:p>
            <a:fld id="{7BEA466B-2721-41F6-A104-597014C3F79A}" type="datetimeFigureOut">
              <a:rPr lang="en-US" smtClean="0"/>
              <a:t>5/21/2021</a:t>
            </a:fld>
            <a:endParaRPr lang="en-US"/>
          </a:p>
        </p:txBody>
      </p:sp>
      <p:sp>
        <p:nvSpPr>
          <p:cNvPr id="8" name="Footer Placeholder 7">
            <a:extLst>
              <a:ext uri="{FF2B5EF4-FFF2-40B4-BE49-F238E27FC236}">
                <a16:creationId xmlns:a16="http://schemas.microsoft.com/office/drawing/2014/main" id="{B76607C7-1E58-4821-8BA9-B4EFEB9CF96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2900B99-E604-4264-987A-D20A23FD4A5C}"/>
              </a:ext>
            </a:extLst>
          </p:cNvPr>
          <p:cNvSpPr>
            <a:spLocks noGrp="1"/>
          </p:cNvSpPr>
          <p:nvPr>
            <p:ph type="sldNum" sz="quarter" idx="12"/>
          </p:nvPr>
        </p:nvSpPr>
        <p:spPr/>
        <p:txBody>
          <a:bodyPr/>
          <a:lstStyle/>
          <a:p>
            <a:fld id="{70F95105-D54A-4DD5-A1F6-93E378C18176}" type="slidenum">
              <a:rPr lang="en-US" smtClean="0"/>
              <a:t>‹#›</a:t>
            </a:fld>
            <a:endParaRPr lang="en-US"/>
          </a:p>
        </p:txBody>
      </p:sp>
    </p:spTree>
    <p:extLst>
      <p:ext uri="{BB962C8B-B14F-4D97-AF65-F5344CB8AC3E}">
        <p14:creationId xmlns:p14="http://schemas.microsoft.com/office/powerpoint/2010/main" val="22282887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3DAD42-3463-4B94-963B-7E01CA8E9FD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1EF235C-AEDF-46F7-BEB0-4171B3C06A98}"/>
              </a:ext>
            </a:extLst>
          </p:cNvPr>
          <p:cNvSpPr>
            <a:spLocks noGrp="1"/>
          </p:cNvSpPr>
          <p:nvPr>
            <p:ph type="dt" sz="half" idx="10"/>
          </p:nvPr>
        </p:nvSpPr>
        <p:spPr/>
        <p:txBody>
          <a:bodyPr/>
          <a:lstStyle/>
          <a:p>
            <a:fld id="{7BEA466B-2721-41F6-A104-597014C3F79A}" type="datetimeFigureOut">
              <a:rPr lang="en-US" smtClean="0"/>
              <a:t>5/21/2021</a:t>
            </a:fld>
            <a:endParaRPr lang="en-US"/>
          </a:p>
        </p:txBody>
      </p:sp>
      <p:sp>
        <p:nvSpPr>
          <p:cNvPr id="4" name="Footer Placeholder 3">
            <a:extLst>
              <a:ext uri="{FF2B5EF4-FFF2-40B4-BE49-F238E27FC236}">
                <a16:creationId xmlns:a16="http://schemas.microsoft.com/office/drawing/2014/main" id="{003F9664-0E43-4E7C-A84A-2FA2B513EB4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36A9A4F-98B0-41E9-84F5-F3A6CC678388}"/>
              </a:ext>
            </a:extLst>
          </p:cNvPr>
          <p:cNvSpPr>
            <a:spLocks noGrp="1"/>
          </p:cNvSpPr>
          <p:nvPr>
            <p:ph type="sldNum" sz="quarter" idx="12"/>
          </p:nvPr>
        </p:nvSpPr>
        <p:spPr/>
        <p:txBody>
          <a:bodyPr/>
          <a:lstStyle/>
          <a:p>
            <a:fld id="{70F95105-D54A-4DD5-A1F6-93E378C18176}" type="slidenum">
              <a:rPr lang="en-US" smtClean="0"/>
              <a:t>‹#›</a:t>
            </a:fld>
            <a:endParaRPr lang="en-US"/>
          </a:p>
        </p:txBody>
      </p:sp>
    </p:spTree>
    <p:extLst>
      <p:ext uri="{BB962C8B-B14F-4D97-AF65-F5344CB8AC3E}">
        <p14:creationId xmlns:p14="http://schemas.microsoft.com/office/powerpoint/2010/main" val="3290939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B2AA388-061E-44AF-9A7C-122027490B44}"/>
              </a:ext>
            </a:extLst>
          </p:cNvPr>
          <p:cNvSpPr>
            <a:spLocks noGrp="1"/>
          </p:cNvSpPr>
          <p:nvPr>
            <p:ph type="dt" sz="half" idx="10"/>
          </p:nvPr>
        </p:nvSpPr>
        <p:spPr/>
        <p:txBody>
          <a:bodyPr/>
          <a:lstStyle/>
          <a:p>
            <a:fld id="{7BEA466B-2721-41F6-A104-597014C3F79A}" type="datetimeFigureOut">
              <a:rPr lang="en-US" smtClean="0"/>
              <a:t>5/21/2021</a:t>
            </a:fld>
            <a:endParaRPr lang="en-US"/>
          </a:p>
        </p:txBody>
      </p:sp>
      <p:sp>
        <p:nvSpPr>
          <p:cNvPr id="3" name="Footer Placeholder 2">
            <a:extLst>
              <a:ext uri="{FF2B5EF4-FFF2-40B4-BE49-F238E27FC236}">
                <a16:creationId xmlns:a16="http://schemas.microsoft.com/office/drawing/2014/main" id="{3CD5B058-2634-4151-A716-7AE50665942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9FC433C-8742-486F-B79D-BF635DCEF262}"/>
              </a:ext>
            </a:extLst>
          </p:cNvPr>
          <p:cNvSpPr>
            <a:spLocks noGrp="1"/>
          </p:cNvSpPr>
          <p:nvPr>
            <p:ph type="sldNum" sz="quarter" idx="12"/>
          </p:nvPr>
        </p:nvSpPr>
        <p:spPr/>
        <p:txBody>
          <a:bodyPr/>
          <a:lstStyle/>
          <a:p>
            <a:fld id="{70F95105-D54A-4DD5-A1F6-93E378C18176}" type="slidenum">
              <a:rPr lang="en-US" smtClean="0"/>
              <a:t>‹#›</a:t>
            </a:fld>
            <a:endParaRPr lang="en-US"/>
          </a:p>
        </p:txBody>
      </p:sp>
    </p:spTree>
    <p:extLst>
      <p:ext uri="{BB962C8B-B14F-4D97-AF65-F5344CB8AC3E}">
        <p14:creationId xmlns:p14="http://schemas.microsoft.com/office/powerpoint/2010/main" val="33872195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D98795-061F-4879-9CFD-AD4E6686A90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4A6EEB0-4767-45DA-8570-74D870A3887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31F1AD7-A7AA-41B9-8F07-9992A2E5CD3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033A780-5934-4E14-95C1-A572A8E78E51}"/>
              </a:ext>
            </a:extLst>
          </p:cNvPr>
          <p:cNvSpPr>
            <a:spLocks noGrp="1"/>
          </p:cNvSpPr>
          <p:nvPr>
            <p:ph type="dt" sz="half" idx="10"/>
          </p:nvPr>
        </p:nvSpPr>
        <p:spPr/>
        <p:txBody>
          <a:bodyPr/>
          <a:lstStyle/>
          <a:p>
            <a:fld id="{7BEA466B-2721-41F6-A104-597014C3F79A}" type="datetimeFigureOut">
              <a:rPr lang="en-US" smtClean="0"/>
              <a:t>5/21/2021</a:t>
            </a:fld>
            <a:endParaRPr lang="en-US"/>
          </a:p>
        </p:txBody>
      </p:sp>
      <p:sp>
        <p:nvSpPr>
          <p:cNvPr id="6" name="Footer Placeholder 5">
            <a:extLst>
              <a:ext uri="{FF2B5EF4-FFF2-40B4-BE49-F238E27FC236}">
                <a16:creationId xmlns:a16="http://schemas.microsoft.com/office/drawing/2014/main" id="{75C8E197-A211-41CD-8B25-47A2C04D843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5FD57B4-F934-4142-9FC5-62E8820B2069}"/>
              </a:ext>
            </a:extLst>
          </p:cNvPr>
          <p:cNvSpPr>
            <a:spLocks noGrp="1"/>
          </p:cNvSpPr>
          <p:nvPr>
            <p:ph type="sldNum" sz="quarter" idx="12"/>
          </p:nvPr>
        </p:nvSpPr>
        <p:spPr/>
        <p:txBody>
          <a:bodyPr/>
          <a:lstStyle/>
          <a:p>
            <a:fld id="{70F95105-D54A-4DD5-A1F6-93E378C18176}" type="slidenum">
              <a:rPr lang="en-US" smtClean="0"/>
              <a:t>‹#›</a:t>
            </a:fld>
            <a:endParaRPr lang="en-US"/>
          </a:p>
        </p:txBody>
      </p:sp>
    </p:spTree>
    <p:extLst>
      <p:ext uri="{BB962C8B-B14F-4D97-AF65-F5344CB8AC3E}">
        <p14:creationId xmlns:p14="http://schemas.microsoft.com/office/powerpoint/2010/main" val="27545422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BAFABC0-977D-47BC-A56D-0261720ADA6C}"/>
              </a:ext>
            </a:extLst>
          </p:cNvPr>
          <p:cNvPicPr>
            <a:picLocks noChangeAspect="1"/>
          </p:cNvPicPr>
          <p:nvPr userDrawn="1"/>
        </p:nvPicPr>
        <p:blipFill rotWithShape="1">
          <a:blip r:embed="rId14"/>
          <a:srcRect t="5719" b="9973"/>
          <a:stretch/>
        </p:blipFill>
        <p:spPr>
          <a:xfrm>
            <a:off x="0" y="0"/>
            <a:ext cx="12192000" cy="6858000"/>
          </a:xfrm>
          <a:prstGeom prst="rect">
            <a:avLst/>
          </a:prstGeom>
        </p:spPr>
      </p:pic>
      <p:pic>
        <p:nvPicPr>
          <p:cNvPr id="8" name="Picture 2">
            <a:extLst>
              <a:ext uri="{FF2B5EF4-FFF2-40B4-BE49-F238E27FC236}">
                <a16:creationId xmlns:a16="http://schemas.microsoft.com/office/drawing/2014/main" id="{D0D81956-34DF-4D45-82E8-55FADAD8F412}"/>
              </a:ext>
            </a:extLst>
          </p:cNvPr>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a:extLst>
              <a:ext uri="{FF2B5EF4-FFF2-40B4-BE49-F238E27FC236}">
                <a16:creationId xmlns:a16="http://schemas.microsoft.com/office/drawing/2014/main" id="{8180AA3E-3184-4D8F-B4E6-ADA1E039A80D}"/>
              </a:ext>
            </a:extLst>
          </p:cNvPr>
          <p:cNvSpPr>
            <a:spLocks noGrp="1"/>
          </p:cNvSpPr>
          <p:nvPr>
            <p:ph type="title"/>
          </p:nvPr>
        </p:nvSpPr>
        <p:spPr>
          <a:xfrm>
            <a:off x="0" y="0"/>
            <a:ext cx="121920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3990A494-8156-41C3-8164-0DDF9854F775}"/>
              </a:ext>
            </a:extLst>
          </p:cNvPr>
          <p:cNvSpPr>
            <a:spLocks noGrp="1"/>
          </p:cNvSpPr>
          <p:nvPr>
            <p:ph type="body" idx="1"/>
          </p:nvPr>
        </p:nvSpPr>
        <p:spPr>
          <a:xfrm>
            <a:off x="838200" y="1553378"/>
            <a:ext cx="10515600" cy="462358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8605AB80-BDE6-4E08-AC75-848CF90F48A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BEA466B-2721-41F6-A104-597014C3F79A}" type="datetimeFigureOut">
              <a:rPr lang="en-US" smtClean="0"/>
              <a:t>5/21/2021</a:t>
            </a:fld>
            <a:endParaRPr lang="en-US"/>
          </a:p>
        </p:txBody>
      </p:sp>
      <p:sp>
        <p:nvSpPr>
          <p:cNvPr id="5" name="Footer Placeholder 4">
            <a:extLst>
              <a:ext uri="{FF2B5EF4-FFF2-40B4-BE49-F238E27FC236}">
                <a16:creationId xmlns:a16="http://schemas.microsoft.com/office/drawing/2014/main" id="{2D868678-3D93-47AF-BA2B-35D9E5014B9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7EF557D-E7D2-405F-A789-FDED206900E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0F95105-D54A-4DD5-A1F6-93E378C18176}" type="slidenum">
              <a:rPr lang="en-US" smtClean="0"/>
              <a:t>‹#›</a:t>
            </a:fld>
            <a:endParaRPr lang="en-US"/>
          </a:p>
        </p:txBody>
      </p:sp>
    </p:spTree>
    <p:extLst>
      <p:ext uri="{BB962C8B-B14F-4D97-AF65-F5344CB8AC3E}">
        <p14:creationId xmlns:p14="http://schemas.microsoft.com/office/powerpoint/2010/main" val="420475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txStyles>
    <p:titleStyle>
      <a:lvl1pPr algn="ctr" defTabSz="914400" rtl="0" eaLnBrk="1" latinLnBrk="0" hangingPunct="1">
        <a:lnSpc>
          <a:spcPct val="90000"/>
        </a:lnSpc>
        <a:spcBef>
          <a:spcPct val="0"/>
        </a:spcBef>
        <a:buNone/>
        <a:defRPr sz="5400" kern="1200">
          <a:solidFill>
            <a:schemeClr val="bg1"/>
          </a:solidFill>
          <a:effectLst>
            <a:glow rad="127000">
              <a:schemeClr val="tx1"/>
            </a:glow>
            <a:outerShdw blurRad="50800" dist="50800" dir="2700000" algn="ctr" rotWithShape="0">
              <a:schemeClr val="tx1"/>
            </a:outerShdw>
          </a:effectLst>
          <a:latin typeface="Hemi Head Rg" panose="020B0703040202080204" pitchFamily="34"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4000" b="1" kern="1200">
          <a:solidFill>
            <a:schemeClr val="bg1"/>
          </a:solidFill>
          <a:effectLst>
            <a:glow rad="127000">
              <a:schemeClr val="tx1"/>
            </a:glow>
          </a:effectLst>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4000" b="1" kern="1200">
          <a:solidFill>
            <a:schemeClr val="bg1"/>
          </a:solidFill>
          <a:effectLst>
            <a:glow rad="127000">
              <a:schemeClr val="tx1"/>
            </a:glow>
          </a:effectLst>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4000" b="1" kern="1200">
          <a:solidFill>
            <a:schemeClr val="bg1"/>
          </a:solidFill>
          <a:effectLst>
            <a:glow rad="127000">
              <a:schemeClr val="tx1"/>
            </a:glow>
          </a:effectLst>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4000" b="1" kern="1200">
          <a:solidFill>
            <a:schemeClr val="bg1"/>
          </a:solidFill>
          <a:effectLst>
            <a:glow rad="127000">
              <a:schemeClr val="tx1"/>
            </a:glow>
          </a:effectLst>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4000" b="1" kern="1200">
          <a:solidFill>
            <a:schemeClr val="bg1"/>
          </a:solidFill>
          <a:effectLst>
            <a:glow rad="127000">
              <a:schemeClr val="tx1"/>
            </a:glo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www.dafont.com/hemi-head.font"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emf"/><Relationship Id="rId5" Type="http://schemas.openxmlformats.org/officeDocument/2006/relationships/hyperlink" Target="https://www.1001fonts.com/hemi-head-426-font.html" TargetMode="External"/><Relationship Id="rId4" Type="http://schemas.openxmlformats.org/officeDocument/2006/relationships/hyperlink" Target="https://fontsfree.net/hemi-head-rg-bold-italic-font-download.html"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2.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5.png"/></Relationships>
</file>

<file path=ppt/slides/_rels/slide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2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2.png"/></Relationships>
</file>

<file path=ppt/slides/_rels/slide3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24.png"/><Relationship Id="rId4" Type="http://schemas.openxmlformats.org/officeDocument/2006/relationships/image" Target="../media/image23.png"/></Relationships>
</file>

<file path=ppt/slides/_rels/slide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24.png"/><Relationship Id="rId4" Type="http://schemas.openxmlformats.org/officeDocument/2006/relationships/image" Target="../media/image23.png"/></Relationships>
</file>

<file path=ppt/slides/_rels/slide3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4.png"/><Relationship Id="rId7"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2CC204-1FB8-4E89-AAFE-06C84D292791}"/>
              </a:ext>
            </a:extLst>
          </p:cNvPr>
          <p:cNvSpPr>
            <a:spLocks noGrp="1"/>
          </p:cNvSpPr>
          <p:nvPr>
            <p:ph type="ctrTitle"/>
          </p:nvPr>
        </p:nvSpPr>
        <p:spPr>
          <a:xfrm>
            <a:off x="338204" y="1122363"/>
            <a:ext cx="8141918" cy="2306637"/>
          </a:xfrm>
        </p:spPr>
        <p:txBody>
          <a:bodyPr/>
          <a:lstStyle/>
          <a:p>
            <a:r>
              <a:rPr lang="en-US" dirty="0"/>
              <a:t>Lesson 6</a:t>
            </a:r>
          </a:p>
        </p:txBody>
      </p:sp>
      <p:sp>
        <p:nvSpPr>
          <p:cNvPr id="5" name="Subtitle 4">
            <a:extLst>
              <a:ext uri="{FF2B5EF4-FFF2-40B4-BE49-F238E27FC236}">
                <a16:creationId xmlns:a16="http://schemas.microsoft.com/office/drawing/2014/main" id="{0AE1D751-9DB7-470C-B56A-2F0F1CB84B88}"/>
              </a:ext>
            </a:extLst>
          </p:cNvPr>
          <p:cNvSpPr>
            <a:spLocks noGrp="1"/>
          </p:cNvSpPr>
          <p:nvPr>
            <p:ph type="subTitle" idx="1"/>
          </p:nvPr>
        </p:nvSpPr>
        <p:spPr>
          <a:xfrm>
            <a:off x="0" y="4434692"/>
            <a:ext cx="9525000" cy="2306637"/>
          </a:xfrm>
        </p:spPr>
        <p:txBody>
          <a:bodyPr/>
          <a:lstStyle/>
          <a:p>
            <a:r>
              <a:rPr lang="en-US" dirty="0"/>
              <a:t>This series uses “Hemi Head </a:t>
            </a:r>
            <a:r>
              <a:rPr lang="en-US" dirty="0" err="1"/>
              <a:t>Rg</a:t>
            </a:r>
            <a:r>
              <a:rPr lang="en-US" dirty="0"/>
              <a:t>” Font</a:t>
            </a:r>
          </a:p>
          <a:p>
            <a:r>
              <a:rPr lang="en-US" dirty="0"/>
              <a:t>You can get the font FREE at: </a:t>
            </a:r>
            <a:r>
              <a:rPr lang="en-US" dirty="0">
                <a:hlinkClick r:id="rId3"/>
              </a:rPr>
              <a:t>https://www.dafont.com/hemi-head.font</a:t>
            </a:r>
            <a:r>
              <a:rPr lang="en-US" dirty="0"/>
              <a:t> </a:t>
            </a:r>
          </a:p>
          <a:p>
            <a:r>
              <a:rPr lang="en-US" dirty="0"/>
              <a:t>Or </a:t>
            </a:r>
            <a:r>
              <a:rPr lang="en-US" dirty="0">
                <a:hlinkClick r:id="rId4"/>
              </a:rPr>
              <a:t>https://fontsfree.net/hemi-head-rg-bold-italic-font-download.html</a:t>
            </a:r>
            <a:endParaRPr lang="en-US" dirty="0"/>
          </a:p>
          <a:p>
            <a:r>
              <a:rPr lang="en-US" dirty="0"/>
              <a:t>Or </a:t>
            </a:r>
            <a:r>
              <a:rPr lang="en-US" dirty="0">
                <a:hlinkClick r:id="rId5"/>
              </a:rPr>
              <a:t>https://www.1001fonts.com/hemi-head-426-font.html</a:t>
            </a:r>
            <a:endParaRPr lang="en-US" dirty="0"/>
          </a:p>
          <a:p>
            <a:endParaRPr lang="en-US" dirty="0"/>
          </a:p>
          <a:p>
            <a:endParaRPr lang="en-US" dirty="0"/>
          </a:p>
        </p:txBody>
      </p:sp>
      <p:grpSp>
        <p:nvGrpSpPr>
          <p:cNvPr id="4" name="Group 3">
            <a:extLst>
              <a:ext uri="{FF2B5EF4-FFF2-40B4-BE49-F238E27FC236}">
                <a16:creationId xmlns:a16="http://schemas.microsoft.com/office/drawing/2014/main" id="{BC4B07DB-D4C3-4165-A3FA-11B6A8F4B848}"/>
              </a:ext>
            </a:extLst>
          </p:cNvPr>
          <p:cNvGrpSpPr/>
          <p:nvPr/>
        </p:nvGrpSpPr>
        <p:grpSpPr>
          <a:xfrm>
            <a:off x="512397" y="310586"/>
            <a:ext cx="2336800" cy="1086830"/>
            <a:chOff x="1109440" y="4807343"/>
            <a:chExt cx="2336800" cy="1086830"/>
          </a:xfrm>
          <a:effectLst>
            <a:glow rad="254000">
              <a:schemeClr val="tx1">
                <a:alpha val="23000"/>
              </a:schemeClr>
            </a:glow>
          </a:effectLst>
        </p:grpSpPr>
        <p:sp>
          <p:nvSpPr>
            <p:cNvPr id="6" name="Oval 5">
              <a:extLst>
                <a:ext uri="{FF2B5EF4-FFF2-40B4-BE49-F238E27FC236}">
                  <a16:creationId xmlns:a16="http://schemas.microsoft.com/office/drawing/2014/main" id="{84373067-BF00-4310-AF3C-384CDD3FD0AD}"/>
                </a:ext>
              </a:extLst>
            </p:cNvPr>
            <p:cNvSpPr/>
            <p:nvPr/>
          </p:nvSpPr>
          <p:spPr>
            <a:xfrm>
              <a:off x="1121797" y="4824198"/>
              <a:ext cx="1052992" cy="106997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5">
              <a:extLst>
                <a:ext uri="{FF2B5EF4-FFF2-40B4-BE49-F238E27FC236}">
                  <a16:creationId xmlns:a16="http://schemas.microsoft.com/office/drawing/2014/main" id="{648A0C99-A683-4862-8BFC-24653A13BB8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786" t="59897" r="53838" b="24545"/>
            <a:stretch>
              <a:fillRect/>
            </a:stretch>
          </p:blipFill>
          <p:spPr bwMode="auto">
            <a:xfrm>
              <a:off x="1109440" y="4807343"/>
              <a:ext cx="2336800" cy="1069975"/>
            </a:xfrm>
            <a:prstGeom prst="rect">
              <a:avLst/>
            </a:prstGeom>
            <a:noFill/>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71842" dir="2700000" algn="ctr" rotWithShape="0">
                      <a:schemeClr val="bg2"/>
                    </a:outerShdw>
                  </a:effectLst>
                </a14:hiddenEffects>
              </a:ext>
            </a:extLst>
          </p:spPr>
        </p:pic>
      </p:grpSp>
    </p:spTree>
    <p:extLst>
      <p:ext uri="{BB962C8B-B14F-4D97-AF65-F5344CB8AC3E}">
        <p14:creationId xmlns:p14="http://schemas.microsoft.com/office/powerpoint/2010/main" val="7476265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B38BDB7-1959-4A1B-92B6-31D200F0DE86}"/>
              </a:ext>
            </a:extLst>
          </p:cNvPr>
          <p:cNvPicPr>
            <a:picLocks noChangeAspect="1"/>
          </p:cNvPicPr>
          <p:nvPr/>
        </p:nvPicPr>
        <p:blipFill rotWithShape="1">
          <a:blip r:embed="rId2"/>
          <a:srcRect r="6517" b="90476"/>
          <a:stretch/>
        </p:blipFill>
        <p:spPr>
          <a:xfrm>
            <a:off x="6802582" y="0"/>
            <a:ext cx="5389418" cy="6858000"/>
          </a:xfrm>
          <a:prstGeom prst="rect">
            <a:avLst/>
          </a:prstGeom>
        </p:spPr>
      </p:pic>
      <p:pic>
        <p:nvPicPr>
          <p:cNvPr id="12" name="Picture 11">
            <a:extLst>
              <a:ext uri="{FF2B5EF4-FFF2-40B4-BE49-F238E27FC236}">
                <a16:creationId xmlns:a16="http://schemas.microsoft.com/office/drawing/2014/main" id="{4C717455-54D3-4542-9E10-480972A0B8FF}"/>
              </a:ext>
            </a:extLst>
          </p:cNvPr>
          <p:cNvPicPr>
            <a:picLocks noChangeAspect="1"/>
          </p:cNvPicPr>
          <p:nvPr/>
        </p:nvPicPr>
        <p:blipFill>
          <a:blip r:embed="rId3"/>
          <a:stretch>
            <a:fillRect/>
          </a:stretch>
        </p:blipFill>
        <p:spPr>
          <a:xfrm>
            <a:off x="6802582" y="1785547"/>
            <a:ext cx="5978389" cy="4380206"/>
          </a:xfrm>
          <a:prstGeom prst="rect">
            <a:avLst/>
          </a:prstGeom>
        </p:spPr>
      </p:pic>
      <p:sp>
        <p:nvSpPr>
          <p:cNvPr id="2" name="Title 1">
            <a:extLst>
              <a:ext uri="{FF2B5EF4-FFF2-40B4-BE49-F238E27FC236}">
                <a16:creationId xmlns:a16="http://schemas.microsoft.com/office/drawing/2014/main" id="{ADBFE642-795F-4D2B-AC0A-AAD8E7C933C3}"/>
              </a:ext>
            </a:extLst>
          </p:cNvPr>
          <p:cNvSpPr>
            <a:spLocks noGrp="1"/>
          </p:cNvSpPr>
          <p:nvPr>
            <p:ph type="title"/>
          </p:nvPr>
        </p:nvSpPr>
        <p:spPr/>
        <p:txBody>
          <a:bodyPr/>
          <a:lstStyle/>
          <a:p>
            <a:r>
              <a:rPr lang="en-US" dirty="0">
                <a:effectLst>
                  <a:glow rad="127000">
                    <a:srgbClr val="C00000"/>
                  </a:glow>
                  <a:outerShdw blurRad="50800" dist="50800" dir="2700000" algn="ctr" rotWithShape="0">
                    <a:schemeClr val="tx1"/>
                  </a:outerShdw>
                </a:effectLst>
              </a:rPr>
              <a:t>Down and Out </a:t>
            </a:r>
            <a:r>
              <a:rPr lang="en-US" dirty="0"/>
              <a:t>5:4-5</a:t>
            </a:r>
          </a:p>
        </p:txBody>
      </p:sp>
      <p:sp>
        <p:nvSpPr>
          <p:cNvPr id="3" name="Content Placeholder 2">
            <a:extLst>
              <a:ext uri="{FF2B5EF4-FFF2-40B4-BE49-F238E27FC236}">
                <a16:creationId xmlns:a16="http://schemas.microsoft.com/office/drawing/2014/main" id="{08B0F11E-93DE-46DA-B5F5-2CB4BA47FA77}"/>
              </a:ext>
            </a:extLst>
          </p:cNvPr>
          <p:cNvSpPr>
            <a:spLocks noGrp="1"/>
          </p:cNvSpPr>
          <p:nvPr>
            <p:ph idx="1"/>
          </p:nvPr>
        </p:nvSpPr>
        <p:spPr>
          <a:xfrm>
            <a:off x="400833" y="1537854"/>
            <a:ext cx="8619599" cy="5050835"/>
          </a:xfrm>
        </p:spPr>
        <p:txBody>
          <a:bodyPr/>
          <a:lstStyle/>
          <a:p>
            <a:r>
              <a:rPr lang="en-US" baseline="30000" dirty="0"/>
              <a:t>5</a:t>
            </a:r>
            <a:r>
              <a:rPr lang="en-US" dirty="0"/>
              <a:t> This is why the priests of Dagon and all who enter the house of Dagon do not tread on the threshold of </a:t>
            </a:r>
            <a:br>
              <a:rPr lang="en-US" dirty="0"/>
            </a:br>
            <a:r>
              <a:rPr lang="en-US" dirty="0"/>
              <a:t>Dagon in Ashdod to this day. </a:t>
            </a:r>
          </a:p>
        </p:txBody>
      </p:sp>
      <p:pic>
        <p:nvPicPr>
          <p:cNvPr id="7" name="Picture 6">
            <a:extLst>
              <a:ext uri="{FF2B5EF4-FFF2-40B4-BE49-F238E27FC236}">
                <a16:creationId xmlns:a16="http://schemas.microsoft.com/office/drawing/2014/main" id="{D60C047F-5BDB-4A20-A262-490FFA70D033}"/>
              </a:ext>
            </a:extLst>
          </p:cNvPr>
          <p:cNvPicPr>
            <a:picLocks noChangeAspect="1"/>
          </p:cNvPicPr>
          <p:nvPr/>
        </p:nvPicPr>
        <p:blipFill>
          <a:blip r:embed="rId4"/>
          <a:stretch>
            <a:fillRect/>
          </a:stretch>
        </p:blipFill>
        <p:spPr>
          <a:xfrm rot="5203209">
            <a:off x="2312402" y="3271417"/>
            <a:ext cx="2031367" cy="4866689"/>
          </a:xfrm>
          <a:prstGeom prst="rect">
            <a:avLst/>
          </a:prstGeom>
          <a:effectLst>
            <a:outerShdw blurRad="50800" dist="101600" dir="2700000" algn="ctr" rotWithShape="0">
              <a:schemeClr val="tx1"/>
            </a:outerShdw>
          </a:effectLst>
        </p:spPr>
      </p:pic>
      <p:pic>
        <p:nvPicPr>
          <p:cNvPr id="8" name="Picture 7">
            <a:extLst>
              <a:ext uri="{FF2B5EF4-FFF2-40B4-BE49-F238E27FC236}">
                <a16:creationId xmlns:a16="http://schemas.microsoft.com/office/drawing/2014/main" id="{194157B8-D158-47CF-9EDB-305DB97A4A36}"/>
              </a:ext>
            </a:extLst>
          </p:cNvPr>
          <p:cNvPicPr>
            <a:picLocks noChangeAspect="1"/>
          </p:cNvPicPr>
          <p:nvPr/>
        </p:nvPicPr>
        <p:blipFill>
          <a:blip r:embed="rId5"/>
          <a:stretch>
            <a:fillRect/>
          </a:stretch>
        </p:blipFill>
        <p:spPr>
          <a:xfrm rot="20569949">
            <a:off x="5845227" y="4442683"/>
            <a:ext cx="1077110" cy="1644732"/>
          </a:xfrm>
          <a:prstGeom prst="rect">
            <a:avLst/>
          </a:prstGeom>
          <a:effectLst>
            <a:outerShdw blurRad="50800" dist="101600" dir="2700000" algn="ctr" rotWithShape="0">
              <a:schemeClr val="tx1">
                <a:alpha val="60000"/>
              </a:schemeClr>
            </a:outerShdw>
          </a:effectLst>
        </p:spPr>
      </p:pic>
      <p:pic>
        <p:nvPicPr>
          <p:cNvPr id="9" name="Picture 8">
            <a:extLst>
              <a:ext uri="{FF2B5EF4-FFF2-40B4-BE49-F238E27FC236}">
                <a16:creationId xmlns:a16="http://schemas.microsoft.com/office/drawing/2014/main" id="{15284CC0-48D3-4D87-89B3-55EDAF010421}"/>
              </a:ext>
            </a:extLst>
          </p:cNvPr>
          <p:cNvPicPr>
            <a:picLocks noChangeAspect="1"/>
          </p:cNvPicPr>
          <p:nvPr/>
        </p:nvPicPr>
        <p:blipFill>
          <a:blip r:embed="rId6"/>
          <a:stretch>
            <a:fillRect/>
          </a:stretch>
        </p:blipFill>
        <p:spPr>
          <a:xfrm>
            <a:off x="5658602" y="5960812"/>
            <a:ext cx="939906" cy="572117"/>
          </a:xfrm>
          <a:prstGeom prst="rect">
            <a:avLst/>
          </a:prstGeom>
          <a:effectLst>
            <a:outerShdw blurRad="50800" dist="101600" dir="2700000" algn="ctr" rotWithShape="0">
              <a:schemeClr val="tx1">
                <a:alpha val="60000"/>
              </a:schemeClr>
            </a:outerShdw>
          </a:effectLst>
        </p:spPr>
      </p:pic>
      <p:pic>
        <p:nvPicPr>
          <p:cNvPr id="10" name="Picture 9">
            <a:extLst>
              <a:ext uri="{FF2B5EF4-FFF2-40B4-BE49-F238E27FC236}">
                <a16:creationId xmlns:a16="http://schemas.microsoft.com/office/drawing/2014/main" id="{BFC403A6-CE00-461D-9605-112C8D53D945}"/>
              </a:ext>
            </a:extLst>
          </p:cNvPr>
          <p:cNvPicPr>
            <a:picLocks noChangeAspect="1"/>
          </p:cNvPicPr>
          <p:nvPr/>
        </p:nvPicPr>
        <p:blipFill>
          <a:blip r:embed="rId7"/>
          <a:stretch>
            <a:fillRect/>
          </a:stretch>
        </p:blipFill>
        <p:spPr>
          <a:xfrm rot="14837946">
            <a:off x="7154527" y="5527312"/>
            <a:ext cx="601432" cy="1141493"/>
          </a:xfrm>
          <a:prstGeom prst="rect">
            <a:avLst/>
          </a:prstGeom>
          <a:effectLst>
            <a:outerShdw blurRad="50800" dist="101600" dir="2700000" algn="ctr" rotWithShape="0">
              <a:schemeClr val="tx1"/>
            </a:outerShdw>
          </a:effectLst>
        </p:spPr>
      </p:pic>
    </p:spTree>
    <p:extLst>
      <p:ext uri="{BB962C8B-B14F-4D97-AF65-F5344CB8AC3E}">
        <p14:creationId xmlns:p14="http://schemas.microsoft.com/office/powerpoint/2010/main" val="2686524341"/>
      </p:ext>
    </p:extLst>
  </p:cSld>
  <p:clrMapOvr>
    <a:masterClrMapping/>
  </p:clrMapOvr>
  <p:transition>
    <p:circl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0C96C2A-85CC-4086-B9FB-590EB4C5E8D8}"/>
              </a:ext>
            </a:extLst>
          </p:cNvPr>
          <p:cNvPicPr>
            <a:picLocks noChangeAspect="1"/>
          </p:cNvPicPr>
          <p:nvPr/>
        </p:nvPicPr>
        <p:blipFill>
          <a:blip r:embed="rId3"/>
          <a:stretch>
            <a:fillRect/>
          </a:stretch>
        </p:blipFill>
        <p:spPr>
          <a:xfrm>
            <a:off x="6967729" y="0"/>
            <a:ext cx="5224271" cy="6858000"/>
          </a:xfrm>
          <a:prstGeom prst="rect">
            <a:avLst/>
          </a:prstGeom>
        </p:spPr>
      </p:pic>
      <p:sp>
        <p:nvSpPr>
          <p:cNvPr id="2" name="Title 1">
            <a:extLst>
              <a:ext uri="{FF2B5EF4-FFF2-40B4-BE49-F238E27FC236}">
                <a16:creationId xmlns:a16="http://schemas.microsoft.com/office/drawing/2014/main" id="{ADBFE642-795F-4D2B-AC0A-AAD8E7C933C3}"/>
              </a:ext>
            </a:extLst>
          </p:cNvPr>
          <p:cNvSpPr>
            <a:spLocks noGrp="1"/>
          </p:cNvSpPr>
          <p:nvPr>
            <p:ph type="title"/>
          </p:nvPr>
        </p:nvSpPr>
        <p:spPr/>
        <p:txBody>
          <a:bodyPr/>
          <a:lstStyle/>
          <a:p>
            <a:r>
              <a:rPr lang="en-US" dirty="0"/>
              <a:t>Hand to </a:t>
            </a:r>
            <a:r>
              <a:rPr lang="en-US" u="sng" dirty="0">
                <a:effectLst>
                  <a:glow rad="127000">
                    <a:srgbClr val="C00000"/>
                  </a:glow>
                  <a:outerShdw blurRad="50800" dist="50800" dir="2700000" algn="ctr" rotWithShape="0">
                    <a:schemeClr val="tx1"/>
                  </a:outerShdw>
                </a:effectLst>
              </a:rPr>
              <a:t>Hand</a:t>
            </a:r>
            <a:r>
              <a:rPr lang="en-US" dirty="0"/>
              <a:t> Combat </a:t>
            </a:r>
            <a:r>
              <a:rPr lang="en-US" sz="4400" dirty="0">
                <a:effectLst>
                  <a:glow rad="127000">
                    <a:schemeClr val="tx1"/>
                  </a:glow>
                </a:effectLst>
              </a:rPr>
              <a:t>5:6-6:9</a:t>
            </a:r>
            <a:endParaRPr lang="en-US" dirty="0">
              <a:effectLst>
                <a:glow rad="127000">
                  <a:schemeClr val="tx1"/>
                </a:glow>
              </a:effectLst>
            </a:endParaRPr>
          </a:p>
        </p:txBody>
      </p:sp>
      <p:pic>
        <p:nvPicPr>
          <p:cNvPr id="6" name="Picture 5">
            <a:extLst>
              <a:ext uri="{FF2B5EF4-FFF2-40B4-BE49-F238E27FC236}">
                <a16:creationId xmlns:a16="http://schemas.microsoft.com/office/drawing/2014/main" id="{E5F7062B-19BB-4760-80AB-4DA5464D5755}"/>
              </a:ext>
            </a:extLst>
          </p:cNvPr>
          <p:cNvPicPr>
            <a:picLocks noChangeAspect="1"/>
          </p:cNvPicPr>
          <p:nvPr/>
        </p:nvPicPr>
        <p:blipFill>
          <a:blip r:embed="rId4"/>
          <a:stretch>
            <a:fillRect/>
          </a:stretch>
        </p:blipFill>
        <p:spPr>
          <a:xfrm>
            <a:off x="-596347" y="2894593"/>
            <a:ext cx="9131128" cy="4927749"/>
          </a:xfrm>
          <a:prstGeom prst="rect">
            <a:avLst/>
          </a:prstGeom>
        </p:spPr>
      </p:pic>
      <p:sp>
        <p:nvSpPr>
          <p:cNvPr id="7" name="Content Placeholder 6">
            <a:extLst>
              <a:ext uri="{FF2B5EF4-FFF2-40B4-BE49-F238E27FC236}">
                <a16:creationId xmlns:a16="http://schemas.microsoft.com/office/drawing/2014/main" id="{F0BEAE5C-E52B-461B-A00A-A9772919073A}"/>
              </a:ext>
            </a:extLst>
          </p:cNvPr>
          <p:cNvSpPr>
            <a:spLocks noGrp="1"/>
          </p:cNvSpPr>
          <p:nvPr>
            <p:ph idx="1"/>
          </p:nvPr>
        </p:nvSpPr>
        <p:spPr>
          <a:xfrm>
            <a:off x="0" y="1537854"/>
            <a:ext cx="8294913" cy="5050835"/>
          </a:xfrm>
        </p:spPr>
        <p:txBody>
          <a:bodyPr/>
          <a:lstStyle/>
          <a:p>
            <a:pPr algn="ctr"/>
            <a:r>
              <a:rPr lang="en-US" dirty="0"/>
              <a:t>The “hand of the LORD/God” is referred to 7 times in this passage. </a:t>
            </a:r>
          </a:p>
        </p:txBody>
      </p:sp>
    </p:spTree>
    <p:extLst>
      <p:ext uri="{BB962C8B-B14F-4D97-AF65-F5344CB8AC3E}">
        <p14:creationId xmlns:p14="http://schemas.microsoft.com/office/powerpoint/2010/main" val="2917362736"/>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randombar(horizontal)">
                                      <p:cBhvr>
                                        <p:cTn id="12"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0C96C2A-85CC-4086-B9FB-590EB4C5E8D8}"/>
              </a:ext>
            </a:extLst>
          </p:cNvPr>
          <p:cNvPicPr>
            <a:picLocks noChangeAspect="1"/>
          </p:cNvPicPr>
          <p:nvPr/>
        </p:nvPicPr>
        <p:blipFill>
          <a:blip r:embed="rId3"/>
          <a:stretch>
            <a:fillRect/>
          </a:stretch>
        </p:blipFill>
        <p:spPr>
          <a:xfrm>
            <a:off x="6967729" y="0"/>
            <a:ext cx="5224271" cy="6858000"/>
          </a:xfrm>
          <a:prstGeom prst="rect">
            <a:avLst/>
          </a:prstGeom>
        </p:spPr>
      </p:pic>
      <p:sp>
        <p:nvSpPr>
          <p:cNvPr id="2" name="Title 1">
            <a:extLst>
              <a:ext uri="{FF2B5EF4-FFF2-40B4-BE49-F238E27FC236}">
                <a16:creationId xmlns:a16="http://schemas.microsoft.com/office/drawing/2014/main" id="{ADBFE642-795F-4D2B-AC0A-AAD8E7C933C3}"/>
              </a:ext>
            </a:extLst>
          </p:cNvPr>
          <p:cNvSpPr>
            <a:spLocks noGrp="1"/>
          </p:cNvSpPr>
          <p:nvPr>
            <p:ph type="title"/>
          </p:nvPr>
        </p:nvSpPr>
        <p:spPr/>
        <p:txBody>
          <a:bodyPr/>
          <a:lstStyle/>
          <a:p>
            <a:pPr>
              <a:tabLst>
                <a:tab pos="457200" algn="l"/>
              </a:tabLst>
            </a:pPr>
            <a:r>
              <a:rPr lang="en-US" dirty="0">
                <a:effectLst>
                  <a:glow rad="127000">
                    <a:srgbClr val="C00000"/>
                  </a:glow>
                  <a:outerShdw blurRad="50800" dist="50800" dir="2700000" algn="ctr" rotWithShape="0">
                    <a:schemeClr val="tx1"/>
                  </a:outerShdw>
                </a:effectLst>
              </a:rPr>
              <a:t>Heavy </a:t>
            </a:r>
            <a:r>
              <a:rPr lang="en-US" dirty="0"/>
              <a:t>Hand</a:t>
            </a:r>
            <a:r>
              <a:rPr lang="en-US" dirty="0">
                <a:effectLst>
                  <a:glow rad="127000">
                    <a:srgbClr val="C00000"/>
                  </a:glow>
                  <a:outerShdw blurRad="50800" dist="50800" dir="2700000" algn="ctr" rotWithShape="0">
                    <a:schemeClr val="tx1"/>
                  </a:outerShdw>
                </a:effectLst>
              </a:rPr>
              <a:t> </a:t>
            </a:r>
            <a:r>
              <a:rPr lang="en-US" dirty="0"/>
              <a:t>of the LORD 5:6</a:t>
            </a:r>
          </a:p>
        </p:txBody>
      </p:sp>
      <p:sp>
        <p:nvSpPr>
          <p:cNvPr id="3" name="Content Placeholder 2">
            <a:extLst>
              <a:ext uri="{FF2B5EF4-FFF2-40B4-BE49-F238E27FC236}">
                <a16:creationId xmlns:a16="http://schemas.microsoft.com/office/drawing/2014/main" id="{08B0F11E-93DE-46DA-B5F5-2CB4BA47FA77}"/>
              </a:ext>
            </a:extLst>
          </p:cNvPr>
          <p:cNvSpPr>
            <a:spLocks noGrp="1"/>
          </p:cNvSpPr>
          <p:nvPr>
            <p:ph idx="1"/>
          </p:nvPr>
        </p:nvSpPr>
        <p:spPr>
          <a:xfrm>
            <a:off x="400834" y="1537854"/>
            <a:ext cx="7383924" cy="5050835"/>
          </a:xfrm>
        </p:spPr>
        <p:txBody>
          <a:bodyPr/>
          <a:lstStyle/>
          <a:p>
            <a:pPr>
              <a:tabLst>
                <a:tab pos="457200" algn="l"/>
              </a:tabLst>
            </a:pPr>
            <a:r>
              <a:rPr lang="en-US" baseline="30000" dirty="0"/>
              <a:t>6</a:t>
            </a:r>
            <a:r>
              <a:rPr lang="en-US" dirty="0"/>
              <a:t> </a:t>
            </a:r>
            <a:r>
              <a:rPr lang="en-US" dirty="0">
                <a:effectLst>
                  <a:glow rad="127000">
                    <a:srgbClr val="C00000"/>
                  </a:glow>
                </a:effectLst>
              </a:rPr>
              <a:t>The hand of the LORD was heavy </a:t>
            </a:r>
            <a:r>
              <a:rPr lang="en-US" dirty="0"/>
              <a:t>against the people of Ashdod, and he terrified and afflicted them with tumors, both Ashdod and its territory. </a:t>
            </a:r>
            <a:endParaRPr lang="en-US" b="0" dirty="0"/>
          </a:p>
        </p:txBody>
      </p:sp>
      <p:pic>
        <p:nvPicPr>
          <p:cNvPr id="4" name="Picture 3">
            <a:extLst>
              <a:ext uri="{FF2B5EF4-FFF2-40B4-BE49-F238E27FC236}">
                <a16:creationId xmlns:a16="http://schemas.microsoft.com/office/drawing/2014/main" id="{529DFD4A-A3E9-4D1D-8F20-4F78CA8E8953}"/>
              </a:ext>
            </a:extLst>
          </p:cNvPr>
          <p:cNvPicPr>
            <a:picLocks noChangeAspect="1"/>
          </p:cNvPicPr>
          <p:nvPr/>
        </p:nvPicPr>
        <p:blipFill>
          <a:blip r:embed="rId4"/>
          <a:stretch>
            <a:fillRect/>
          </a:stretch>
        </p:blipFill>
        <p:spPr>
          <a:xfrm>
            <a:off x="5117752" y="-803563"/>
            <a:ext cx="9050023" cy="6858000"/>
          </a:xfrm>
          <a:prstGeom prst="rect">
            <a:avLst/>
          </a:prstGeom>
        </p:spPr>
      </p:pic>
    </p:spTree>
    <p:extLst>
      <p:ext uri="{BB962C8B-B14F-4D97-AF65-F5344CB8AC3E}">
        <p14:creationId xmlns:p14="http://schemas.microsoft.com/office/powerpoint/2010/main" val="192655729"/>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800" fill="hold"/>
                                        <p:tgtEl>
                                          <p:spTgt spid="4"/>
                                        </p:tgtEl>
                                        <p:attrNameLst>
                                          <p:attrName>ppt_x</p:attrName>
                                        </p:attrNameLst>
                                      </p:cBhvr>
                                      <p:tavLst>
                                        <p:tav tm="0">
                                          <p:val>
                                            <p:strVal val="1+#ppt_w/2"/>
                                          </p:val>
                                        </p:tav>
                                        <p:tav tm="100000">
                                          <p:val>
                                            <p:strVal val="#ppt_x"/>
                                          </p:val>
                                        </p:tav>
                                      </p:tavLst>
                                    </p:anim>
                                    <p:anim calcmode="lin" valueType="num">
                                      <p:cBhvr additive="base">
                                        <p:cTn id="8" dur="8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D2A9667-8DC7-47A8-AC11-0E60BB302575}"/>
              </a:ext>
            </a:extLst>
          </p:cNvPr>
          <p:cNvSpPr/>
          <p:nvPr/>
        </p:nvSpPr>
        <p:spPr>
          <a:xfrm>
            <a:off x="2579427" y="3016155"/>
            <a:ext cx="1937982" cy="955344"/>
          </a:xfrm>
          <a:prstGeom prst="rect">
            <a:avLst/>
          </a:prstGeom>
          <a:solidFill>
            <a:srgbClr val="FF0000"/>
          </a:solidFill>
          <a:ln>
            <a:solidFill>
              <a:srgbClr val="FF0000"/>
            </a:solid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20C96C2A-85CC-4086-B9FB-590EB4C5E8D8}"/>
              </a:ext>
            </a:extLst>
          </p:cNvPr>
          <p:cNvPicPr>
            <a:picLocks noChangeAspect="1"/>
          </p:cNvPicPr>
          <p:nvPr/>
        </p:nvPicPr>
        <p:blipFill>
          <a:blip r:embed="rId3"/>
          <a:stretch>
            <a:fillRect/>
          </a:stretch>
        </p:blipFill>
        <p:spPr>
          <a:xfrm>
            <a:off x="6967729" y="0"/>
            <a:ext cx="5224271" cy="6858000"/>
          </a:xfrm>
          <a:prstGeom prst="rect">
            <a:avLst/>
          </a:prstGeom>
        </p:spPr>
      </p:pic>
      <p:sp>
        <p:nvSpPr>
          <p:cNvPr id="2" name="Title 1">
            <a:extLst>
              <a:ext uri="{FF2B5EF4-FFF2-40B4-BE49-F238E27FC236}">
                <a16:creationId xmlns:a16="http://schemas.microsoft.com/office/drawing/2014/main" id="{ADBFE642-795F-4D2B-AC0A-AAD8E7C933C3}"/>
              </a:ext>
            </a:extLst>
          </p:cNvPr>
          <p:cNvSpPr>
            <a:spLocks noGrp="1"/>
          </p:cNvSpPr>
          <p:nvPr>
            <p:ph type="title"/>
          </p:nvPr>
        </p:nvSpPr>
        <p:spPr/>
        <p:txBody>
          <a:bodyPr/>
          <a:lstStyle/>
          <a:p>
            <a:pPr>
              <a:tabLst>
                <a:tab pos="457200" algn="l"/>
              </a:tabLst>
            </a:pPr>
            <a:r>
              <a:rPr lang="en-US" dirty="0">
                <a:effectLst>
                  <a:glow rad="127000">
                    <a:srgbClr val="C00000"/>
                  </a:glow>
                  <a:outerShdw blurRad="50800" dist="50800" dir="2700000" algn="ctr" rotWithShape="0">
                    <a:schemeClr val="tx1"/>
                  </a:outerShdw>
                </a:effectLst>
              </a:rPr>
              <a:t>Heavy </a:t>
            </a:r>
            <a:r>
              <a:rPr lang="en-US" dirty="0"/>
              <a:t>Hand</a:t>
            </a:r>
            <a:r>
              <a:rPr lang="en-US" dirty="0">
                <a:effectLst>
                  <a:glow rad="127000">
                    <a:srgbClr val="C00000"/>
                  </a:glow>
                  <a:outerShdw blurRad="50800" dist="50800" dir="2700000" algn="ctr" rotWithShape="0">
                    <a:schemeClr val="tx1"/>
                  </a:outerShdw>
                </a:effectLst>
              </a:rPr>
              <a:t> </a:t>
            </a:r>
            <a:r>
              <a:rPr lang="en-US" dirty="0"/>
              <a:t>of the LORD 5:6</a:t>
            </a:r>
          </a:p>
        </p:txBody>
      </p:sp>
      <p:sp>
        <p:nvSpPr>
          <p:cNvPr id="3" name="Content Placeholder 2">
            <a:extLst>
              <a:ext uri="{FF2B5EF4-FFF2-40B4-BE49-F238E27FC236}">
                <a16:creationId xmlns:a16="http://schemas.microsoft.com/office/drawing/2014/main" id="{08B0F11E-93DE-46DA-B5F5-2CB4BA47FA77}"/>
              </a:ext>
            </a:extLst>
          </p:cNvPr>
          <p:cNvSpPr>
            <a:spLocks noGrp="1"/>
          </p:cNvSpPr>
          <p:nvPr>
            <p:ph idx="1"/>
          </p:nvPr>
        </p:nvSpPr>
        <p:spPr>
          <a:xfrm>
            <a:off x="400834" y="1537854"/>
            <a:ext cx="7383924" cy="5050835"/>
          </a:xfrm>
        </p:spPr>
        <p:txBody>
          <a:bodyPr/>
          <a:lstStyle/>
          <a:p>
            <a:pPr>
              <a:tabLst>
                <a:tab pos="457200" algn="l"/>
              </a:tabLst>
            </a:pPr>
            <a:r>
              <a:rPr lang="en-US" baseline="30000" dirty="0"/>
              <a:t>6</a:t>
            </a:r>
            <a:r>
              <a:rPr lang="en-US" dirty="0"/>
              <a:t> </a:t>
            </a:r>
            <a:r>
              <a:rPr lang="en-US" dirty="0">
                <a:effectLst>
                  <a:glow rad="127000">
                    <a:srgbClr val="C00000"/>
                  </a:glow>
                </a:effectLst>
              </a:rPr>
              <a:t>The hand of the LORD was heavy </a:t>
            </a:r>
            <a:r>
              <a:rPr lang="en-US" dirty="0"/>
              <a:t>against the people of Ashdod, and he terrified and </a:t>
            </a:r>
            <a:r>
              <a:rPr lang="en-US" dirty="0">
                <a:effectLst>
                  <a:glow rad="127000">
                    <a:srgbClr val="C00000"/>
                  </a:glow>
                </a:effectLst>
              </a:rPr>
              <a:t>afflicted them with tumors</a:t>
            </a:r>
            <a:r>
              <a:rPr lang="en-US" dirty="0"/>
              <a:t>, both Ashdod and its territory. </a:t>
            </a:r>
            <a:endParaRPr lang="en-US" b="0" dirty="0"/>
          </a:p>
        </p:txBody>
      </p:sp>
      <p:pic>
        <p:nvPicPr>
          <p:cNvPr id="4" name="Picture 3">
            <a:extLst>
              <a:ext uri="{FF2B5EF4-FFF2-40B4-BE49-F238E27FC236}">
                <a16:creationId xmlns:a16="http://schemas.microsoft.com/office/drawing/2014/main" id="{529DFD4A-A3E9-4D1D-8F20-4F78CA8E8953}"/>
              </a:ext>
            </a:extLst>
          </p:cNvPr>
          <p:cNvPicPr>
            <a:picLocks noChangeAspect="1"/>
          </p:cNvPicPr>
          <p:nvPr/>
        </p:nvPicPr>
        <p:blipFill>
          <a:blip r:embed="rId4"/>
          <a:stretch>
            <a:fillRect/>
          </a:stretch>
        </p:blipFill>
        <p:spPr>
          <a:xfrm>
            <a:off x="5117752" y="-803563"/>
            <a:ext cx="9050023" cy="6858000"/>
          </a:xfrm>
          <a:prstGeom prst="rect">
            <a:avLst/>
          </a:prstGeom>
        </p:spPr>
      </p:pic>
      <p:sp>
        <p:nvSpPr>
          <p:cNvPr id="7" name="TextBox 6">
            <a:extLst>
              <a:ext uri="{FF2B5EF4-FFF2-40B4-BE49-F238E27FC236}">
                <a16:creationId xmlns:a16="http://schemas.microsoft.com/office/drawing/2014/main" id="{BF29CB7B-5AF7-4B4D-8E56-5BE2C512962B}"/>
              </a:ext>
            </a:extLst>
          </p:cNvPr>
          <p:cNvSpPr txBox="1"/>
          <p:nvPr/>
        </p:nvSpPr>
        <p:spPr>
          <a:xfrm>
            <a:off x="573206" y="4804012"/>
            <a:ext cx="7014949" cy="1446550"/>
          </a:xfrm>
          <a:prstGeom prst="rect">
            <a:avLst/>
          </a:prstGeom>
          <a:noFill/>
        </p:spPr>
        <p:txBody>
          <a:bodyPr wrap="square" rtlCol="0">
            <a:spAutoFit/>
          </a:bodyPr>
          <a:lstStyle/>
          <a:p>
            <a:pPr marL="571500" indent="-571500">
              <a:buFont typeface="Arial" panose="020B0604020202020204" pitchFamily="34" charset="0"/>
              <a:buChar char="•"/>
            </a:pPr>
            <a:r>
              <a:rPr lang="en-US" sz="4400" b="1" dirty="0">
                <a:solidFill>
                  <a:schemeClr val="bg1"/>
                </a:solidFill>
                <a:effectLst>
                  <a:glow rad="127000">
                    <a:srgbClr val="C00000"/>
                  </a:glow>
                </a:effectLst>
              </a:rPr>
              <a:t>KJV = </a:t>
            </a:r>
            <a:r>
              <a:rPr lang="en-US" sz="4400" b="1" dirty="0" err="1">
                <a:solidFill>
                  <a:schemeClr val="bg1"/>
                </a:solidFill>
                <a:effectLst>
                  <a:glow rad="127000">
                    <a:srgbClr val="C00000"/>
                  </a:glow>
                </a:effectLst>
              </a:rPr>
              <a:t>emerods</a:t>
            </a:r>
            <a:endParaRPr lang="en-US" sz="4400" b="1" dirty="0">
              <a:solidFill>
                <a:schemeClr val="bg1"/>
              </a:solidFill>
              <a:effectLst>
                <a:glow rad="127000">
                  <a:srgbClr val="C00000"/>
                </a:glow>
              </a:effectLst>
            </a:endParaRPr>
          </a:p>
          <a:p>
            <a:pPr marL="571500" indent="-571500">
              <a:buFont typeface="Arial" panose="020B0604020202020204" pitchFamily="34" charset="0"/>
              <a:buChar char="•"/>
            </a:pPr>
            <a:r>
              <a:rPr lang="en-US" sz="4400" b="1" dirty="0">
                <a:solidFill>
                  <a:schemeClr val="bg1"/>
                </a:solidFill>
                <a:effectLst>
                  <a:glow rad="127000">
                    <a:srgbClr val="C00000"/>
                  </a:glow>
                </a:effectLst>
              </a:rPr>
              <a:t>NASB = hemorrhoids </a:t>
            </a:r>
          </a:p>
        </p:txBody>
      </p:sp>
    </p:spTree>
    <p:extLst>
      <p:ext uri="{BB962C8B-B14F-4D97-AF65-F5344CB8AC3E}">
        <p14:creationId xmlns:p14="http://schemas.microsoft.com/office/powerpoint/2010/main" val="3976348535"/>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randombar(horizontal)">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randombar(horizontal)">
                                      <p:cBhvr>
                                        <p:cTn id="12"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0C96C2A-85CC-4086-B9FB-590EB4C5E8D8}"/>
              </a:ext>
            </a:extLst>
          </p:cNvPr>
          <p:cNvPicPr>
            <a:picLocks noChangeAspect="1"/>
          </p:cNvPicPr>
          <p:nvPr/>
        </p:nvPicPr>
        <p:blipFill>
          <a:blip r:embed="rId3"/>
          <a:stretch>
            <a:fillRect/>
          </a:stretch>
        </p:blipFill>
        <p:spPr>
          <a:xfrm>
            <a:off x="6967729" y="0"/>
            <a:ext cx="5224271" cy="6858000"/>
          </a:xfrm>
          <a:prstGeom prst="rect">
            <a:avLst/>
          </a:prstGeom>
        </p:spPr>
      </p:pic>
      <p:sp>
        <p:nvSpPr>
          <p:cNvPr id="2" name="Title 1">
            <a:extLst>
              <a:ext uri="{FF2B5EF4-FFF2-40B4-BE49-F238E27FC236}">
                <a16:creationId xmlns:a16="http://schemas.microsoft.com/office/drawing/2014/main" id="{ADBFE642-795F-4D2B-AC0A-AAD8E7C933C3}"/>
              </a:ext>
            </a:extLst>
          </p:cNvPr>
          <p:cNvSpPr>
            <a:spLocks noGrp="1"/>
          </p:cNvSpPr>
          <p:nvPr>
            <p:ph type="title"/>
          </p:nvPr>
        </p:nvSpPr>
        <p:spPr/>
        <p:txBody>
          <a:bodyPr/>
          <a:lstStyle/>
          <a:p>
            <a:pPr>
              <a:tabLst>
                <a:tab pos="457200" algn="l"/>
              </a:tabLst>
            </a:pPr>
            <a:r>
              <a:rPr lang="en-US" dirty="0">
                <a:effectLst>
                  <a:glow rad="127000">
                    <a:srgbClr val="C00000"/>
                  </a:glow>
                  <a:outerShdw blurRad="50800" dist="50800" dir="2700000" algn="ctr" rotWithShape="0">
                    <a:schemeClr val="tx1"/>
                  </a:outerShdw>
                </a:effectLst>
              </a:rPr>
              <a:t>Hard </a:t>
            </a:r>
            <a:r>
              <a:rPr lang="en-US" dirty="0"/>
              <a:t>Hand</a:t>
            </a:r>
            <a:r>
              <a:rPr lang="en-US" dirty="0">
                <a:effectLst>
                  <a:glow rad="127000">
                    <a:srgbClr val="C00000"/>
                  </a:glow>
                  <a:outerShdw blurRad="50800" dist="50800" dir="2700000" algn="ctr" rotWithShape="0">
                    <a:schemeClr val="tx1"/>
                  </a:outerShdw>
                </a:effectLst>
              </a:rPr>
              <a:t> </a:t>
            </a:r>
            <a:r>
              <a:rPr lang="en-US" dirty="0"/>
              <a:t>of God 5:7</a:t>
            </a:r>
          </a:p>
        </p:txBody>
      </p:sp>
      <p:sp>
        <p:nvSpPr>
          <p:cNvPr id="3" name="Content Placeholder 2">
            <a:extLst>
              <a:ext uri="{FF2B5EF4-FFF2-40B4-BE49-F238E27FC236}">
                <a16:creationId xmlns:a16="http://schemas.microsoft.com/office/drawing/2014/main" id="{08B0F11E-93DE-46DA-B5F5-2CB4BA47FA77}"/>
              </a:ext>
            </a:extLst>
          </p:cNvPr>
          <p:cNvSpPr>
            <a:spLocks noGrp="1"/>
          </p:cNvSpPr>
          <p:nvPr>
            <p:ph idx="1"/>
          </p:nvPr>
        </p:nvSpPr>
        <p:spPr>
          <a:xfrm>
            <a:off x="400834" y="1537854"/>
            <a:ext cx="6886657" cy="5050835"/>
          </a:xfrm>
        </p:spPr>
        <p:txBody>
          <a:bodyPr/>
          <a:lstStyle/>
          <a:p>
            <a:pPr>
              <a:tabLst>
                <a:tab pos="457200" algn="l"/>
              </a:tabLst>
            </a:pPr>
            <a:r>
              <a:rPr lang="en-US" dirty="0"/>
              <a:t> </a:t>
            </a:r>
            <a:r>
              <a:rPr lang="en-US" baseline="30000" dirty="0"/>
              <a:t>7</a:t>
            </a:r>
            <a:r>
              <a:rPr lang="en-US" dirty="0"/>
              <a:t> And when the men of Ashdod saw how things were, they said, "The ark of the God of Israel must not remain with us, for </a:t>
            </a:r>
            <a:r>
              <a:rPr lang="en-US" dirty="0">
                <a:effectLst>
                  <a:glow rad="127000">
                    <a:srgbClr val="C00000"/>
                  </a:glow>
                </a:effectLst>
              </a:rPr>
              <a:t>his hand is hard </a:t>
            </a:r>
            <a:r>
              <a:rPr lang="en-US" dirty="0"/>
              <a:t>against us and against Dagon our god." </a:t>
            </a:r>
          </a:p>
        </p:txBody>
      </p:sp>
      <p:pic>
        <p:nvPicPr>
          <p:cNvPr id="4" name="Picture 3">
            <a:extLst>
              <a:ext uri="{FF2B5EF4-FFF2-40B4-BE49-F238E27FC236}">
                <a16:creationId xmlns:a16="http://schemas.microsoft.com/office/drawing/2014/main" id="{59215A0D-2619-4C91-91A6-F13958718AAF}"/>
              </a:ext>
            </a:extLst>
          </p:cNvPr>
          <p:cNvPicPr>
            <a:picLocks noChangeAspect="1"/>
          </p:cNvPicPr>
          <p:nvPr/>
        </p:nvPicPr>
        <p:blipFill>
          <a:blip r:embed="rId4"/>
          <a:stretch>
            <a:fillRect/>
          </a:stretch>
        </p:blipFill>
        <p:spPr>
          <a:xfrm>
            <a:off x="2299855" y="7465880"/>
            <a:ext cx="8285016" cy="3520774"/>
          </a:xfrm>
          <a:prstGeom prst="rect">
            <a:avLst/>
          </a:prstGeom>
        </p:spPr>
      </p:pic>
      <p:pic>
        <p:nvPicPr>
          <p:cNvPr id="7" name="Picture 6">
            <a:extLst>
              <a:ext uri="{FF2B5EF4-FFF2-40B4-BE49-F238E27FC236}">
                <a16:creationId xmlns:a16="http://schemas.microsoft.com/office/drawing/2014/main" id="{74D8763E-9470-433F-B9C9-82E3FF9DB045}"/>
              </a:ext>
            </a:extLst>
          </p:cNvPr>
          <p:cNvPicPr>
            <a:picLocks noChangeAspect="1"/>
          </p:cNvPicPr>
          <p:nvPr/>
        </p:nvPicPr>
        <p:blipFill>
          <a:blip r:embed="rId5"/>
          <a:stretch>
            <a:fillRect/>
          </a:stretch>
        </p:blipFill>
        <p:spPr>
          <a:xfrm rot="588035">
            <a:off x="6364777" y="489069"/>
            <a:ext cx="6334298" cy="6858000"/>
          </a:xfrm>
          <a:prstGeom prst="rect">
            <a:avLst/>
          </a:prstGeom>
        </p:spPr>
      </p:pic>
    </p:spTree>
    <p:extLst>
      <p:ext uri="{BB962C8B-B14F-4D97-AF65-F5344CB8AC3E}">
        <p14:creationId xmlns:p14="http://schemas.microsoft.com/office/powerpoint/2010/main" val="3962762283"/>
      </p:ext>
    </p:extLst>
  </p:cSld>
  <p:clrMapOvr>
    <a:masterClrMapping/>
  </p:clrMapOvr>
  <p:transition>
    <p:circl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8B0F11E-93DE-46DA-B5F5-2CB4BA47FA77}"/>
              </a:ext>
            </a:extLst>
          </p:cNvPr>
          <p:cNvSpPr>
            <a:spLocks noGrp="1"/>
          </p:cNvSpPr>
          <p:nvPr>
            <p:ph idx="1"/>
          </p:nvPr>
        </p:nvSpPr>
        <p:spPr>
          <a:xfrm>
            <a:off x="400834" y="1537854"/>
            <a:ext cx="6897395" cy="5050835"/>
          </a:xfrm>
        </p:spPr>
        <p:txBody>
          <a:bodyPr/>
          <a:lstStyle/>
          <a:p>
            <a:r>
              <a:rPr lang="en-US" b="0" dirty="0"/>
              <a:t> </a:t>
            </a:r>
            <a:r>
              <a:rPr lang="en-US" baseline="30000" dirty="0"/>
              <a:t>8</a:t>
            </a:r>
            <a:r>
              <a:rPr lang="en-US" dirty="0"/>
              <a:t> So they sent and gathered together all the lords of the Philistines and said, "What shall we do with the ark of the God of Israel?" They answered, "Let the ark of the God of Israel be brought around to </a:t>
            </a:r>
            <a:r>
              <a:rPr lang="en-US" dirty="0">
                <a:effectLst>
                  <a:glow rad="127000">
                    <a:srgbClr val="C00000"/>
                  </a:glow>
                </a:effectLst>
              </a:rPr>
              <a:t>Gath</a:t>
            </a:r>
            <a:r>
              <a:rPr lang="en-US" dirty="0"/>
              <a:t>." </a:t>
            </a:r>
            <a:br>
              <a:rPr lang="en-US" dirty="0"/>
            </a:br>
            <a:r>
              <a:rPr lang="en-US" dirty="0"/>
              <a:t>So they brought the ark of the God of Israel there.</a:t>
            </a:r>
          </a:p>
        </p:txBody>
      </p:sp>
      <p:pic>
        <p:nvPicPr>
          <p:cNvPr id="7" name="Picture 6">
            <a:extLst>
              <a:ext uri="{FF2B5EF4-FFF2-40B4-BE49-F238E27FC236}">
                <a16:creationId xmlns:a16="http://schemas.microsoft.com/office/drawing/2014/main" id="{00BCD4FF-2F02-4D0C-AD2C-D3970AAACC23}"/>
              </a:ext>
            </a:extLst>
          </p:cNvPr>
          <p:cNvPicPr>
            <a:picLocks noChangeAspect="1"/>
          </p:cNvPicPr>
          <p:nvPr/>
        </p:nvPicPr>
        <p:blipFill rotWithShape="1">
          <a:blip r:embed="rId3"/>
          <a:srcRect r="11189"/>
          <a:stretch/>
        </p:blipFill>
        <p:spPr>
          <a:xfrm>
            <a:off x="8135409" y="0"/>
            <a:ext cx="5107476" cy="6858000"/>
          </a:xfrm>
          <a:prstGeom prst="rect">
            <a:avLst/>
          </a:prstGeom>
        </p:spPr>
      </p:pic>
      <p:sp>
        <p:nvSpPr>
          <p:cNvPr id="8" name="Star: 5 Points 7">
            <a:extLst>
              <a:ext uri="{FF2B5EF4-FFF2-40B4-BE49-F238E27FC236}">
                <a16:creationId xmlns:a16="http://schemas.microsoft.com/office/drawing/2014/main" id="{5B3D8A9B-D84C-4EB4-91CB-899540037261}"/>
              </a:ext>
            </a:extLst>
          </p:cNvPr>
          <p:cNvSpPr/>
          <p:nvPr/>
        </p:nvSpPr>
        <p:spPr>
          <a:xfrm>
            <a:off x="10381151" y="4572000"/>
            <a:ext cx="326571" cy="287383"/>
          </a:xfrm>
          <a:prstGeom prst="star5">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AD462DDB-9EF2-4C21-882B-CC256B4314E9}"/>
              </a:ext>
            </a:extLst>
          </p:cNvPr>
          <p:cNvSpPr/>
          <p:nvPr/>
        </p:nvSpPr>
        <p:spPr>
          <a:xfrm>
            <a:off x="9718211" y="4312376"/>
            <a:ext cx="148590" cy="156754"/>
          </a:xfrm>
          <a:prstGeom prst="ellipse">
            <a:avLst/>
          </a:prstGeom>
          <a:solidFill>
            <a:srgbClr val="F9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FEA0C3BD-4DAC-45FB-A68D-23054FF939FD}"/>
              </a:ext>
            </a:extLst>
          </p:cNvPr>
          <p:cNvSpPr/>
          <p:nvPr/>
        </p:nvSpPr>
        <p:spPr>
          <a:xfrm>
            <a:off x="10582610" y="4195422"/>
            <a:ext cx="148590" cy="156754"/>
          </a:xfrm>
          <a:prstGeom prst="ellipse">
            <a:avLst/>
          </a:prstGeom>
          <a:solidFill>
            <a:srgbClr val="F9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10F00C08-3D35-46FA-8025-5E01D6C050AA}"/>
              </a:ext>
            </a:extLst>
          </p:cNvPr>
          <p:cNvSpPr txBox="1"/>
          <p:nvPr/>
        </p:nvSpPr>
        <p:spPr>
          <a:xfrm>
            <a:off x="10713349" y="3748356"/>
            <a:ext cx="2589087" cy="707886"/>
          </a:xfrm>
          <a:prstGeom prst="rect">
            <a:avLst/>
          </a:prstGeom>
          <a:noFill/>
        </p:spPr>
        <p:txBody>
          <a:bodyPr wrap="square" rtlCol="0">
            <a:spAutoFit/>
          </a:bodyPr>
          <a:lstStyle/>
          <a:p>
            <a:r>
              <a:rPr lang="en-US" sz="4000" b="1" dirty="0">
                <a:solidFill>
                  <a:srgbClr val="F97F7F"/>
                </a:solidFill>
              </a:rPr>
              <a:t>Shiloh</a:t>
            </a:r>
          </a:p>
        </p:txBody>
      </p:sp>
      <p:sp>
        <p:nvSpPr>
          <p:cNvPr id="13" name="TextBox 12">
            <a:extLst>
              <a:ext uri="{FF2B5EF4-FFF2-40B4-BE49-F238E27FC236}">
                <a16:creationId xmlns:a16="http://schemas.microsoft.com/office/drawing/2014/main" id="{5D1AAEF6-517D-48F6-B3C7-955DAE596649}"/>
              </a:ext>
            </a:extLst>
          </p:cNvPr>
          <p:cNvSpPr txBox="1"/>
          <p:nvPr/>
        </p:nvSpPr>
        <p:spPr>
          <a:xfrm>
            <a:off x="7691036" y="3828837"/>
            <a:ext cx="2589087" cy="707886"/>
          </a:xfrm>
          <a:prstGeom prst="rect">
            <a:avLst/>
          </a:prstGeom>
          <a:noFill/>
        </p:spPr>
        <p:txBody>
          <a:bodyPr wrap="square" rtlCol="0">
            <a:spAutoFit/>
          </a:bodyPr>
          <a:lstStyle/>
          <a:p>
            <a:r>
              <a:rPr lang="en-US" sz="4000" b="1" dirty="0">
                <a:solidFill>
                  <a:schemeClr val="bg1">
                    <a:lumMod val="85000"/>
                  </a:schemeClr>
                </a:solidFill>
                <a:effectLst>
                  <a:outerShdw blurRad="38100" dist="38100" dir="2700000" algn="tl">
                    <a:srgbClr val="000000">
                      <a:alpha val="43137"/>
                    </a:srgbClr>
                  </a:outerShdw>
                </a:effectLst>
              </a:rPr>
              <a:t>Ebenezer</a:t>
            </a:r>
          </a:p>
        </p:txBody>
      </p:sp>
      <p:sp>
        <p:nvSpPr>
          <p:cNvPr id="14" name="Oval 13">
            <a:extLst>
              <a:ext uri="{FF2B5EF4-FFF2-40B4-BE49-F238E27FC236}">
                <a16:creationId xmlns:a16="http://schemas.microsoft.com/office/drawing/2014/main" id="{97F3B820-A766-4729-A937-F8E639499E9E}"/>
              </a:ext>
            </a:extLst>
          </p:cNvPr>
          <p:cNvSpPr/>
          <p:nvPr/>
        </p:nvSpPr>
        <p:spPr>
          <a:xfrm>
            <a:off x="9112293" y="4932053"/>
            <a:ext cx="174660" cy="184935"/>
          </a:xfrm>
          <a:prstGeom prst="ellipse">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85000"/>
                </a:schemeClr>
              </a:solidFill>
            </a:endParaRPr>
          </a:p>
        </p:txBody>
      </p:sp>
      <p:sp>
        <p:nvSpPr>
          <p:cNvPr id="15" name="TextBox 14">
            <a:extLst>
              <a:ext uri="{FF2B5EF4-FFF2-40B4-BE49-F238E27FC236}">
                <a16:creationId xmlns:a16="http://schemas.microsoft.com/office/drawing/2014/main" id="{D1FD688B-5A53-4B1C-AD2D-E8A89022D4C4}"/>
              </a:ext>
            </a:extLst>
          </p:cNvPr>
          <p:cNvSpPr txBox="1"/>
          <p:nvPr/>
        </p:nvSpPr>
        <p:spPr>
          <a:xfrm>
            <a:off x="7298229" y="4642745"/>
            <a:ext cx="2589087" cy="707886"/>
          </a:xfrm>
          <a:prstGeom prst="rect">
            <a:avLst/>
          </a:prstGeom>
          <a:noFill/>
        </p:spPr>
        <p:txBody>
          <a:bodyPr wrap="square" rtlCol="0">
            <a:spAutoFit/>
          </a:bodyPr>
          <a:lstStyle/>
          <a:p>
            <a:r>
              <a:rPr lang="en-US" sz="4000" b="1" dirty="0">
                <a:solidFill>
                  <a:schemeClr val="bg1">
                    <a:lumMod val="85000"/>
                  </a:schemeClr>
                </a:solidFill>
                <a:effectLst>
                  <a:outerShdw blurRad="38100" dist="38100" dir="2700000" algn="tl">
                    <a:srgbClr val="000000">
                      <a:alpha val="43137"/>
                    </a:srgbClr>
                  </a:outerShdw>
                </a:effectLst>
              </a:rPr>
              <a:t>Ashdod</a:t>
            </a:r>
          </a:p>
        </p:txBody>
      </p:sp>
      <p:grpSp>
        <p:nvGrpSpPr>
          <p:cNvPr id="5" name="Group 4">
            <a:extLst>
              <a:ext uri="{FF2B5EF4-FFF2-40B4-BE49-F238E27FC236}">
                <a16:creationId xmlns:a16="http://schemas.microsoft.com/office/drawing/2014/main" id="{DEFC2840-6A68-4080-8AF2-8D378ADA7273}"/>
              </a:ext>
            </a:extLst>
          </p:cNvPr>
          <p:cNvGrpSpPr/>
          <p:nvPr/>
        </p:nvGrpSpPr>
        <p:grpSpPr>
          <a:xfrm>
            <a:off x="6395606" y="5273252"/>
            <a:ext cx="4261299" cy="778052"/>
            <a:chOff x="6395606" y="5273252"/>
            <a:chExt cx="4261299" cy="778052"/>
          </a:xfrm>
        </p:grpSpPr>
        <p:cxnSp>
          <p:nvCxnSpPr>
            <p:cNvPr id="20" name="Straight Arrow Connector 19">
              <a:extLst>
                <a:ext uri="{FF2B5EF4-FFF2-40B4-BE49-F238E27FC236}">
                  <a16:creationId xmlns:a16="http://schemas.microsoft.com/office/drawing/2014/main" id="{2CA555B7-A17B-43DA-9B3C-0030F302C3A4}"/>
                </a:ext>
              </a:extLst>
            </p:cNvPr>
            <p:cNvCxnSpPr>
              <a:cxnSpLocks/>
            </p:cNvCxnSpPr>
            <p:nvPr/>
          </p:nvCxnSpPr>
          <p:spPr>
            <a:xfrm>
              <a:off x="6395606" y="5273252"/>
              <a:ext cx="2891347" cy="183401"/>
            </a:xfrm>
            <a:prstGeom prst="straightConnector1">
              <a:avLst/>
            </a:prstGeom>
            <a:ln w="76200">
              <a:solidFill>
                <a:schemeClr val="bg1"/>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nvGrpSpPr>
            <p:cNvPr id="4" name="Group 3">
              <a:extLst>
                <a:ext uri="{FF2B5EF4-FFF2-40B4-BE49-F238E27FC236}">
                  <a16:creationId xmlns:a16="http://schemas.microsoft.com/office/drawing/2014/main" id="{566A9EA7-5505-463E-9F2D-B41180C2D484}"/>
                </a:ext>
              </a:extLst>
            </p:cNvPr>
            <p:cNvGrpSpPr/>
            <p:nvPr/>
          </p:nvGrpSpPr>
          <p:grpSpPr>
            <a:xfrm>
              <a:off x="9363972" y="5314196"/>
              <a:ext cx="1292933" cy="737108"/>
              <a:chOff x="9363972" y="5314196"/>
              <a:chExt cx="1292933" cy="737108"/>
            </a:xfrm>
          </p:grpSpPr>
          <p:sp>
            <p:nvSpPr>
              <p:cNvPr id="18" name="TextBox 17">
                <a:extLst>
                  <a:ext uri="{FF2B5EF4-FFF2-40B4-BE49-F238E27FC236}">
                    <a16:creationId xmlns:a16="http://schemas.microsoft.com/office/drawing/2014/main" id="{D69BC431-FAED-43F7-B1A9-74ED1D2735B9}"/>
                  </a:ext>
                </a:extLst>
              </p:cNvPr>
              <p:cNvSpPr txBox="1"/>
              <p:nvPr/>
            </p:nvSpPr>
            <p:spPr>
              <a:xfrm>
                <a:off x="9363972" y="5343418"/>
                <a:ext cx="1292933" cy="707886"/>
              </a:xfrm>
              <a:prstGeom prst="rect">
                <a:avLst/>
              </a:prstGeom>
              <a:noFill/>
            </p:spPr>
            <p:txBody>
              <a:bodyPr wrap="square" rtlCol="0">
                <a:spAutoFit/>
              </a:bodyPr>
              <a:lstStyle/>
              <a:p>
                <a:r>
                  <a:rPr lang="en-US" sz="4000" b="1" dirty="0">
                    <a:effectLst>
                      <a:glow rad="127000">
                        <a:schemeClr val="bg1"/>
                      </a:glow>
                      <a:outerShdw blurRad="38100" dist="63500" dir="2700000" algn="tl">
                        <a:srgbClr val="C00000">
                          <a:alpha val="0"/>
                        </a:srgbClr>
                      </a:outerShdw>
                    </a:effectLst>
                  </a:rPr>
                  <a:t>Gath</a:t>
                </a:r>
              </a:p>
            </p:txBody>
          </p:sp>
          <p:sp>
            <p:nvSpPr>
              <p:cNvPr id="19" name="Oval 18">
                <a:extLst>
                  <a:ext uri="{FF2B5EF4-FFF2-40B4-BE49-F238E27FC236}">
                    <a16:creationId xmlns:a16="http://schemas.microsoft.com/office/drawing/2014/main" id="{5F945B33-BEE5-4E38-81BF-16E8E6317AF4}"/>
                  </a:ext>
                </a:extLst>
              </p:cNvPr>
              <p:cNvSpPr/>
              <p:nvPr/>
            </p:nvSpPr>
            <p:spPr>
              <a:xfrm>
                <a:off x="9381595" y="5314196"/>
                <a:ext cx="174660" cy="184935"/>
              </a:xfrm>
              <a:prstGeom prst="ellipse">
                <a:avLst/>
              </a:prstGeom>
              <a:solidFill>
                <a:schemeClr val="bg1"/>
              </a:solidFill>
              <a:effectLst>
                <a:glow rad="127000">
                  <a:schemeClr val="tx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 name="Title 1">
            <a:extLst>
              <a:ext uri="{FF2B5EF4-FFF2-40B4-BE49-F238E27FC236}">
                <a16:creationId xmlns:a16="http://schemas.microsoft.com/office/drawing/2014/main" id="{ADBFE642-795F-4D2B-AC0A-AAD8E7C933C3}"/>
              </a:ext>
            </a:extLst>
          </p:cNvPr>
          <p:cNvSpPr>
            <a:spLocks noGrp="1"/>
          </p:cNvSpPr>
          <p:nvPr>
            <p:ph type="title"/>
          </p:nvPr>
        </p:nvSpPr>
        <p:spPr/>
        <p:txBody>
          <a:bodyPr/>
          <a:lstStyle/>
          <a:p>
            <a:pPr>
              <a:tabLst>
                <a:tab pos="457200" algn="l"/>
              </a:tabLst>
            </a:pPr>
            <a:r>
              <a:rPr lang="en-US" dirty="0">
                <a:effectLst>
                  <a:glow rad="127000">
                    <a:srgbClr val="C00000"/>
                  </a:glow>
                  <a:outerShdw blurRad="50800" dist="50800" dir="2700000" algn="ctr" rotWithShape="0">
                    <a:schemeClr val="tx1"/>
                  </a:outerShdw>
                </a:effectLst>
              </a:rPr>
              <a:t>Oppositional </a:t>
            </a:r>
            <a:r>
              <a:rPr lang="en-US" dirty="0"/>
              <a:t>Hand</a:t>
            </a:r>
            <a:r>
              <a:rPr lang="en-US" dirty="0">
                <a:effectLst>
                  <a:glow rad="127000">
                    <a:srgbClr val="C00000"/>
                  </a:glow>
                  <a:outerShdw blurRad="50800" dist="50800" dir="2700000" algn="ctr" rotWithShape="0">
                    <a:schemeClr val="tx1"/>
                  </a:outerShdw>
                </a:effectLst>
              </a:rPr>
              <a:t> </a:t>
            </a:r>
            <a:r>
              <a:rPr lang="en-US" dirty="0"/>
              <a:t>of the LORD </a:t>
            </a:r>
            <a:r>
              <a:rPr lang="en-US" sz="3600" dirty="0"/>
              <a:t>5:8-9</a:t>
            </a:r>
            <a:endParaRPr lang="en-US" dirty="0"/>
          </a:p>
        </p:txBody>
      </p:sp>
    </p:spTree>
    <p:extLst>
      <p:ext uri="{BB962C8B-B14F-4D97-AF65-F5344CB8AC3E}">
        <p14:creationId xmlns:p14="http://schemas.microsoft.com/office/powerpoint/2010/main" val="86528601"/>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04FFE25F-4B41-438C-BA86-206CEA3640EA}"/>
              </a:ext>
            </a:extLst>
          </p:cNvPr>
          <p:cNvSpPr/>
          <p:nvPr/>
        </p:nvSpPr>
        <p:spPr>
          <a:xfrm>
            <a:off x="3655013" y="4122230"/>
            <a:ext cx="1937982" cy="955344"/>
          </a:xfrm>
          <a:prstGeom prst="rect">
            <a:avLst/>
          </a:prstGeom>
          <a:solidFill>
            <a:srgbClr val="FF0000"/>
          </a:solidFill>
          <a:ln>
            <a:solidFill>
              <a:srgbClr val="FF0000"/>
            </a:solid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8BD1D29C-2C12-428D-AE25-0C0F74BFE2E7}"/>
              </a:ext>
            </a:extLst>
          </p:cNvPr>
          <p:cNvPicPr>
            <a:picLocks noChangeAspect="1"/>
          </p:cNvPicPr>
          <p:nvPr/>
        </p:nvPicPr>
        <p:blipFill rotWithShape="1">
          <a:blip r:embed="rId3"/>
          <a:srcRect r="11189"/>
          <a:stretch/>
        </p:blipFill>
        <p:spPr>
          <a:xfrm>
            <a:off x="8135409" y="0"/>
            <a:ext cx="5107476" cy="6858000"/>
          </a:xfrm>
          <a:prstGeom prst="rect">
            <a:avLst/>
          </a:prstGeom>
        </p:spPr>
      </p:pic>
      <p:sp>
        <p:nvSpPr>
          <p:cNvPr id="9" name="Star: 5 Points 8">
            <a:extLst>
              <a:ext uri="{FF2B5EF4-FFF2-40B4-BE49-F238E27FC236}">
                <a16:creationId xmlns:a16="http://schemas.microsoft.com/office/drawing/2014/main" id="{9A02EE05-3EE7-44EB-9942-1181BD71F07D}"/>
              </a:ext>
            </a:extLst>
          </p:cNvPr>
          <p:cNvSpPr/>
          <p:nvPr/>
        </p:nvSpPr>
        <p:spPr>
          <a:xfrm>
            <a:off x="10381151" y="4572000"/>
            <a:ext cx="326571" cy="287383"/>
          </a:xfrm>
          <a:prstGeom prst="star5">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ECE84FD0-91F6-4FFE-83BF-E96ADE37CBF5}"/>
              </a:ext>
            </a:extLst>
          </p:cNvPr>
          <p:cNvSpPr/>
          <p:nvPr/>
        </p:nvSpPr>
        <p:spPr>
          <a:xfrm>
            <a:off x="9718211" y="4312376"/>
            <a:ext cx="148590" cy="156754"/>
          </a:xfrm>
          <a:prstGeom prst="ellipse">
            <a:avLst/>
          </a:prstGeom>
          <a:solidFill>
            <a:srgbClr val="F9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2339F0A0-3825-40E6-8CB6-657A3BFEBB1B}"/>
              </a:ext>
            </a:extLst>
          </p:cNvPr>
          <p:cNvSpPr/>
          <p:nvPr/>
        </p:nvSpPr>
        <p:spPr>
          <a:xfrm>
            <a:off x="10582610" y="4195422"/>
            <a:ext cx="148590" cy="156754"/>
          </a:xfrm>
          <a:prstGeom prst="ellipse">
            <a:avLst/>
          </a:prstGeom>
          <a:solidFill>
            <a:srgbClr val="F9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75DEA537-214B-4C8B-8B08-9D55177A4E12}"/>
              </a:ext>
            </a:extLst>
          </p:cNvPr>
          <p:cNvSpPr txBox="1"/>
          <p:nvPr/>
        </p:nvSpPr>
        <p:spPr>
          <a:xfrm>
            <a:off x="10713349" y="3748356"/>
            <a:ext cx="2589087" cy="707886"/>
          </a:xfrm>
          <a:prstGeom prst="rect">
            <a:avLst/>
          </a:prstGeom>
          <a:noFill/>
        </p:spPr>
        <p:txBody>
          <a:bodyPr wrap="square" rtlCol="0">
            <a:spAutoFit/>
          </a:bodyPr>
          <a:lstStyle/>
          <a:p>
            <a:r>
              <a:rPr lang="en-US" sz="4000" b="1" dirty="0">
                <a:solidFill>
                  <a:srgbClr val="F97F7F"/>
                </a:solidFill>
              </a:rPr>
              <a:t>Shiloh</a:t>
            </a:r>
          </a:p>
        </p:txBody>
      </p:sp>
      <p:sp>
        <p:nvSpPr>
          <p:cNvPr id="13" name="TextBox 12">
            <a:extLst>
              <a:ext uri="{FF2B5EF4-FFF2-40B4-BE49-F238E27FC236}">
                <a16:creationId xmlns:a16="http://schemas.microsoft.com/office/drawing/2014/main" id="{69EA8761-2213-43CF-9C1A-1DD1EC9BED30}"/>
              </a:ext>
            </a:extLst>
          </p:cNvPr>
          <p:cNvSpPr txBox="1"/>
          <p:nvPr/>
        </p:nvSpPr>
        <p:spPr>
          <a:xfrm>
            <a:off x="7691036" y="3828837"/>
            <a:ext cx="2589087" cy="707886"/>
          </a:xfrm>
          <a:prstGeom prst="rect">
            <a:avLst/>
          </a:prstGeom>
          <a:noFill/>
        </p:spPr>
        <p:txBody>
          <a:bodyPr wrap="square" rtlCol="0">
            <a:spAutoFit/>
          </a:bodyPr>
          <a:lstStyle/>
          <a:p>
            <a:r>
              <a:rPr lang="en-US" sz="4000" b="1" dirty="0">
                <a:solidFill>
                  <a:schemeClr val="bg1">
                    <a:lumMod val="65000"/>
                  </a:schemeClr>
                </a:solidFill>
                <a:effectLst>
                  <a:outerShdw blurRad="38100" dist="38100" dir="2700000" algn="tl">
                    <a:srgbClr val="000000">
                      <a:alpha val="43137"/>
                    </a:srgbClr>
                  </a:outerShdw>
                </a:effectLst>
              </a:rPr>
              <a:t>Ebenezer</a:t>
            </a:r>
          </a:p>
        </p:txBody>
      </p:sp>
      <p:sp>
        <p:nvSpPr>
          <p:cNvPr id="14" name="Oval 13">
            <a:extLst>
              <a:ext uri="{FF2B5EF4-FFF2-40B4-BE49-F238E27FC236}">
                <a16:creationId xmlns:a16="http://schemas.microsoft.com/office/drawing/2014/main" id="{AA61373D-B22D-4833-9102-E4555AE7F382}"/>
              </a:ext>
            </a:extLst>
          </p:cNvPr>
          <p:cNvSpPr/>
          <p:nvPr/>
        </p:nvSpPr>
        <p:spPr>
          <a:xfrm>
            <a:off x="9112293" y="4932053"/>
            <a:ext cx="174660" cy="184935"/>
          </a:xfrm>
          <a:prstGeom prst="ellipse">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65000"/>
                </a:schemeClr>
              </a:solidFill>
            </a:endParaRPr>
          </a:p>
        </p:txBody>
      </p:sp>
      <p:sp>
        <p:nvSpPr>
          <p:cNvPr id="15" name="TextBox 14">
            <a:extLst>
              <a:ext uri="{FF2B5EF4-FFF2-40B4-BE49-F238E27FC236}">
                <a16:creationId xmlns:a16="http://schemas.microsoft.com/office/drawing/2014/main" id="{842D9B2B-AE9C-4D11-A9E7-C75BFA218935}"/>
              </a:ext>
            </a:extLst>
          </p:cNvPr>
          <p:cNvSpPr txBox="1"/>
          <p:nvPr/>
        </p:nvSpPr>
        <p:spPr>
          <a:xfrm>
            <a:off x="7298229" y="4642745"/>
            <a:ext cx="2589087" cy="707886"/>
          </a:xfrm>
          <a:prstGeom prst="rect">
            <a:avLst/>
          </a:prstGeom>
          <a:noFill/>
        </p:spPr>
        <p:txBody>
          <a:bodyPr wrap="square" rtlCol="0">
            <a:spAutoFit/>
          </a:bodyPr>
          <a:lstStyle/>
          <a:p>
            <a:r>
              <a:rPr lang="en-US" sz="4000" b="1" dirty="0">
                <a:solidFill>
                  <a:schemeClr val="bg1">
                    <a:lumMod val="65000"/>
                  </a:schemeClr>
                </a:solidFill>
                <a:effectLst>
                  <a:outerShdw blurRad="38100" dist="38100" dir="2700000" algn="tl">
                    <a:srgbClr val="000000">
                      <a:alpha val="43137"/>
                    </a:srgbClr>
                  </a:outerShdw>
                </a:effectLst>
              </a:rPr>
              <a:t>Ashdod</a:t>
            </a:r>
          </a:p>
        </p:txBody>
      </p:sp>
      <p:sp>
        <p:nvSpPr>
          <p:cNvPr id="16" name="Oval 15">
            <a:extLst>
              <a:ext uri="{FF2B5EF4-FFF2-40B4-BE49-F238E27FC236}">
                <a16:creationId xmlns:a16="http://schemas.microsoft.com/office/drawing/2014/main" id="{8A8CB7CB-2B97-4841-9862-51186CA6F94F}"/>
              </a:ext>
            </a:extLst>
          </p:cNvPr>
          <p:cNvSpPr/>
          <p:nvPr/>
        </p:nvSpPr>
        <p:spPr>
          <a:xfrm>
            <a:off x="9381595" y="5314196"/>
            <a:ext cx="174660" cy="184935"/>
          </a:xfrm>
          <a:prstGeom prst="ellipse">
            <a:avLst/>
          </a:prstGeom>
          <a:solidFill>
            <a:schemeClr val="bg1"/>
          </a:solidFill>
          <a:effectLst>
            <a:glow rad="127000">
              <a:schemeClr val="tx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059115A6-4A86-4E6D-8313-2B0A34856634}"/>
              </a:ext>
            </a:extLst>
          </p:cNvPr>
          <p:cNvSpPr txBox="1"/>
          <p:nvPr/>
        </p:nvSpPr>
        <p:spPr>
          <a:xfrm>
            <a:off x="9363972" y="5343418"/>
            <a:ext cx="1292933" cy="707886"/>
          </a:xfrm>
          <a:prstGeom prst="rect">
            <a:avLst/>
          </a:prstGeom>
          <a:noFill/>
        </p:spPr>
        <p:txBody>
          <a:bodyPr wrap="square" rtlCol="0">
            <a:spAutoFit/>
          </a:bodyPr>
          <a:lstStyle/>
          <a:p>
            <a:r>
              <a:rPr lang="en-US" sz="4000" b="1" dirty="0">
                <a:effectLst>
                  <a:glow rad="127000">
                    <a:schemeClr val="bg1"/>
                  </a:glow>
                  <a:outerShdw blurRad="38100" dist="63500" dir="2700000" algn="tl">
                    <a:srgbClr val="C00000">
                      <a:alpha val="0"/>
                    </a:srgbClr>
                  </a:outerShdw>
                </a:effectLst>
              </a:rPr>
              <a:t>Gath</a:t>
            </a:r>
          </a:p>
        </p:txBody>
      </p:sp>
      <p:sp>
        <p:nvSpPr>
          <p:cNvPr id="2" name="Title 1">
            <a:extLst>
              <a:ext uri="{FF2B5EF4-FFF2-40B4-BE49-F238E27FC236}">
                <a16:creationId xmlns:a16="http://schemas.microsoft.com/office/drawing/2014/main" id="{ADBFE642-795F-4D2B-AC0A-AAD8E7C933C3}"/>
              </a:ext>
            </a:extLst>
          </p:cNvPr>
          <p:cNvSpPr>
            <a:spLocks noGrp="1"/>
          </p:cNvSpPr>
          <p:nvPr>
            <p:ph type="title"/>
          </p:nvPr>
        </p:nvSpPr>
        <p:spPr/>
        <p:txBody>
          <a:bodyPr/>
          <a:lstStyle/>
          <a:p>
            <a:pPr>
              <a:tabLst>
                <a:tab pos="457200" algn="l"/>
              </a:tabLst>
            </a:pPr>
            <a:r>
              <a:rPr lang="en-US" dirty="0">
                <a:effectLst>
                  <a:glow rad="127000">
                    <a:srgbClr val="C00000"/>
                  </a:glow>
                  <a:outerShdw blurRad="50800" dist="50800" dir="2700000" algn="ctr" rotWithShape="0">
                    <a:schemeClr val="tx1"/>
                  </a:outerShdw>
                </a:effectLst>
              </a:rPr>
              <a:t>Oppositional</a:t>
            </a:r>
            <a:r>
              <a:rPr lang="en-US" dirty="0"/>
              <a:t> Hand of the LORD </a:t>
            </a:r>
            <a:r>
              <a:rPr lang="en-US" sz="3600" dirty="0"/>
              <a:t>5:8-9</a:t>
            </a:r>
            <a:endParaRPr lang="en-US" dirty="0"/>
          </a:p>
        </p:txBody>
      </p:sp>
      <p:sp>
        <p:nvSpPr>
          <p:cNvPr id="3" name="Content Placeholder 2">
            <a:extLst>
              <a:ext uri="{FF2B5EF4-FFF2-40B4-BE49-F238E27FC236}">
                <a16:creationId xmlns:a16="http://schemas.microsoft.com/office/drawing/2014/main" id="{08B0F11E-93DE-46DA-B5F5-2CB4BA47FA77}"/>
              </a:ext>
            </a:extLst>
          </p:cNvPr>
          <p:cNvSpPr>
            <a:spLocks noGrp="1"/>
          </p:cNvSpPr>
          <p:nvPr>
            <p:ph idx="1"/>
          </p:nvPr>
        </p:nvSpPr>
        <p:spPr>
          <a:xfrm>
            <a:off x="400834" y="1537854"/>
            <a:ext cx="7383924" cy="5050835"/>
          </a:xfrm>
        </p:spPr>
        <p:txBody>
          <a:bodyPr/>
          <a:lstStyle/>
          <a:p>
            <a:r>
              <a:rPr lang="en-US" baseline="30000" dirty="0"/>
              <a:t>9</a:t>
            </a:r>
            <a:r>
              <a:rPr lang="en-US" dirty="0"/>
              <a:t> But after they had brought it around, </a:t>
            </a:r>
            <a:r>
              <a:rPr lang="en-US" dirty="0">
                <a:effectLst>
                  <a:glow rad="127000">
                    <a:srgbClr val="C00000"/>
                  </a:glow>
                </a:effectLst>
              </a:rPr>
              <a:t>the hand of the LORD was against the city</a:t>
            </a:r>
            <a:r>
              <a:rPr lang="en-US" dirty="0"/>
              <a:t>, causing a very great panic, and he afflicted the men of the city, both young and old, so that tumors broke out on them. </a:t>
            </a:r>
          </a:p>
        </p:txBody>
      </p:sp>
      <p:pic>
        <p:nvPicPr>
          <p:cNvPr id="6" name="Picture 5">
            <a:extLst>
              <a:ext uri="{FF2B5EF4-FFF2-40B4-BE49-F238E27FC236}">
                <a16:creationId xmlns:a16="http://schemas.microsoft.com/office/drawing/2014/main" id="{04CF7213-E519-4B31-A179-E86F2311AB19}"/>
              </a:ext>
            </a:extLst>
          </p:cNvPr>
          <p:cNvPicPr>
            <a:picLocks noChangeAspect="1"/>
          </p:cNvPicPr>
          <p:nvPr/>
        </p:nvPicPr>
        <p:blipFill>
          <a:blip r:embed="rId4"/>
          <a:stretch>
            <a:fillRect/>
          </a:stretch>
        </p:blipFill>
        <p:spPr>
          <a:xfrm rot="3715512">
            <a:off x="8478817" y="2031053"/>
            <a:ext cx="6400703" cy="4850377"/>
          </a:xfrm>
          <a:prstGeom prst="rect">
            <a:avLst/>
          </a:prstGeom>
        </p:spPr>
      </p:pic>
    </p:spTree>
    <p:extLst>
      <p:ext uri="{BB962C8B-B14F-4D97-AF65-F5344CB8AC3E}">
        <p14:creationId xmlns:p14="http://schemas.microsoft.com/office/powerpoint/2010/main" val="2156680353"/>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randombar(horizontal)">
                                      <p:cBhvr>
                                        <p:cTn id="1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6A2B030-792D-4C5F-8B31-F2ED4E5CF1BE}"/>
              </a:ext>
            </a:extLst>
          </p:cNvPr>
          <p:cNvPicPr>
            <a:picLocks noChangeAspect="1"/>
          </p:cNvPicPr>
          <p:nvPr/>
        </p:nvPicPr>
        <p:blipFill rotWithShape="1">
          <a:blip r:embed="rId3"/>
          <a:srcRect r="11189"/>
          <a:stretch/>
        </p:blipFill>
        <p:spPr>
          <a:xfrm>
            <a:off x="8135409" y="0"/>
            <a:ext cx="5107476" cy="6858000"/>
          </a:xfrm>
          <a:prstGeom prst="rect">
            <a:avLst/>
          </a:prstGeom>
        </p:spPr>
      </p:pic>
      <p:sp>
        <p:nvSpPr>
          <p:cNvPr id="11" name="Star: 5 Points 10">
            <a:extLst>
              <a:ext uri="{FF2B5EF4-FFF2-40B4-BE49-F238E27FC236}">
                <a16:creationId xmlns:a16="http://schemas.microsoft.com/office/drawing/2014/main" id="{CE6451B4-E685-4956-849A-B6D148FEB040}"/>
              </a:ext>
            </a:extLst>
          </p:cNvPr>
          <p:cNvSpPr/>
          <p:nvPr/>
        </p:nvSpPr>
        <p:spPr>
          <a:xfrm>
            <a:off x="10381151" y="4572000"/>
            <a:ext cx="326571" cy="287383"/>
          </a:xfrm>
          <a:prstGeom prst="star5">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BA8BB475-94C6-40A1-8BEC-396F73C98655}"/>
              </a:ext>
            </a:extLst>
          </p:cNvPr>
          <p:cNvSpPr/>
          <p:nvPr/>
        </p:nvSpPr>
        <p:spPr>
          <a:xfrm>
            <a:off x="9718211" y="4312376"/>
            <a:ext cx="148590" cy="156754"/>
          </a:xfrm>
          <a:prstGeom prst="ellipse">
            <a:avLst/>
          </a:prstGeom>
          <a:solidFill>
            <a:srgbClr val="F9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2655C6E8-51D9-43EF-B5CF-B005AE44FE94}"/>
              </a:ext>
            </a:extLst>
          </p:cNvPr>
          <p:cNvSpPr/>
          <p:nvPr/>
        </p:nvSpPr>
        <p:spPr>
          <a:xfrm>
            <a:off x="10582610" y="4195422"/>
            <a:ext cx="148590" cy="156754"/>
          </a:xfrm>
          <a:prstGeom prst="ellipse">
            <a:avLst/>
          </a:prstGeom>
          <a:solidFill>
            <a:srgbClr val="F9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0DF95D7F-1E71-4547-A8E9-8D4F1AC44210}"/>
              </a:ext>
            </a:extLst>
          </p:cNvPr>
          <p:cNvSpPr txBox="1"/>
          <p:nvPr/>
        </p:nvSpPr>
        <p:spPr>
          <a:xfrm>
            <a:off x="10713349" y="3748356"/>
            <a:ext cx="2589087" cy="707886"/>
          </a:xfrm>
          <a:prstGeom prst="rect">
            <a:avLst/>
          </a:prstGeom>
          <a:noFill/>
        </p:spPr>
        <p:txBody>
          <a:bodyPr wrap="square" rtlCol="0">
            <a:spAutoFit/>
          </a:bodyPr>
          <a:lstStyle/>
          <a:p>
            <a:r>
              <a:rPr lang="en-US" sz="4000" b="1" dirty="0">
                <a:solidFill>
                  <a:srgbClr val="F97F7F"/>
                </a:solidFill>
              </a:rPr>
              <a:t>Shiloh</a:t>
            </a:r>
          </a:p>
        </p:txBody>
      </p:sp>
      <p:sp>
        <p:nvSpPr>
          <p:cNvPr id="15" name="TextBox 14">
            <a:extLst>
              <a:ext uri="{FF2B5EF4-FFF2-40B4-BE49-F238E27FC236}">
                <a16:creationId xmlns:a16="http://schemas.microsoft.com/office/drawing/2014/main" id="{9893668D-ABD6-45AD-BDB1-75392099B5A8}"/>
              </a:ext>
            </a:extLst>
          </p:cNvPr>
          <p:cNvSpPr txBox="1"/>
          <p:nvPr/>
        </p:nvSpPr>
        <p:spPr>
          <a:xfrm>
            <a:off x="7691036" y="3828837"/>
            <a:ext cx="2589087" cy="707886"/>
          </a:xfrm>
          <a:prstGeom prst="rect">
            <a:avLst/>
          </a:prstGeom>
          <a:noFill/>
        </p:spPr>
        <p:txBody>
          <a:bodyPr wrap="square" rtlCol="0">
            <a:spAutoFit/>
          </a:bodyPr>
          <a:lstStyle/>
          <a:p>
            <a:r>
              <a:rPr lang="en-US" sz="4000" b="1" dirty="0">
                <a:solidFill>
                  <a:schemeClr val="bg1">
                    <a:lumMod val="85000"/>
                  </a:schemeClr>
                </a:solidFill>
                <a:effectLst>
                  <a:outerShdw blurRad="38100" dist="38100" dir="2700000" algn="tl">
                    <a:srgbClr val="000000">
                      <a:alpha val="43137"/>
                    </a:srgbClr>
                  </a:outerShdw>
                </a:effectLst>
              </a:rPr>
              <a:t>Ebenezer</a:t>
            </a:r>
          </a:p>
        </p:txBody>
      </p:sp>
      <p:sp>
        <p:nvSpPr>
          <p:cNvPr id="16" name="Oval 15">
            <a:extLst>
              <a:ext uri="{FF2B5EF4-FFF2-40B4-BE49-F238E27FC236}">
                <a16:creationId xmlns:a16="http://schemas.microsoft.com/office/drawing/2014/main" id="{A9A31751-02FC-4152-B0E1-881F382FFE8B}"/>
              </a:ext>
            </a:extLst>
          </p:cNvPr>
          <p:cNvSpPr/>
          <p:nvPr/>
        </p:nvSpPr>
        <p:spPr>
          <a:xfrm>
            <a:off x="9112293" y="4932053"/>
            <a:ext cx="174660" cy="184935"/>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4365A2B1-EA94-496A-94A4-950A7310D4D2}"/>
              </a:ext>
            </a:extLst>
          </p:cNvPr>
          <p:cNvSpPr txBox="1"/>
          <p:nvPr/>
        </p:nvSpPr>
        <p:spPr>
          <a:xfrm>
            <a:off x="7298229" y="4642745"/>
            <a:ext cx="2589087" cy="707886"/>
          </a:xfrm>
          <a:prstGeom prst="rect">
            <a:avLst/>
          </a:prstGeom>
          <a:noFill/>
        </p:spPr>
        <p:txBody>
          <a:bodyPr wrap="square" rtlCol="0">
            <a:spAutoFit/>
          </a:bodyPr>
          <a:lstStyle/>
          <a:p>
            <a:r>
              <a:rPr lang="en-US" sz="4000" b="1" dirty="0">
                <a:solidFill>
                  <a:schemeClr val="bg1">
                    <a:lumMod val="85000"/>
                  </a:schemeClr>
                </a:solidFill>
                <a:effectLst>
                  <a:outerShdw blurRad="38100" dist="38100" dir="2700000" algn="tl">
                    <a:srgbClr val="000000">
                      <a:alpha val="43137"/>
                    </a:srgbClr>
                  </a:outerShdw>
                </a:effectLst>
              </a:rPr>
              <a:t>Ashdod</a:t>
            </a:r>
          </a:p>
        </p:txBody>
      </p:sp>
      <p:sp>
        <p:nvSpPr>
          <p:cNvPr id="20" name="Oval 19">
            <a:extLst>
              <a:ext uri="{FF2B5EF4-FFF2-40B4-BE49-F238E27FC236}">
                <a16:creationId xmlns:a16="http://schemas.microsoft.com/office/drawing/2014/main" id="{15630ABF-32BF-45DD-9CFD-F52AFFAC927A}"/>
              </a:ext>
            </a:extLst>
          </p:cNvPr>
          <p:cNvSpPr/>
          <p:nvPr/>
        </p:nvSpPr>
        <p:spPr>
          <a:xfrm>
            <a:off x="9468925" y="4673574"/>
            <a:ext cx="174660" cy="184935"/>
          </a:xfrm>
          <a:prstGeom prst="ellipse">
            <a:avLst/>
          </a:prstGeom>
          <a:solidFill>
            <a:schemeClr val="bg1"/>
          </a:solidFill>
          <a:effectLst>
            <a:glow rad="127000">
              <a:schemeClr val="tx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Arrow: Down 3">
            <a:extLst>
              <a:ext uri="{FF2B5EF4-FFF2-40B4-BE49-F238E27FC236}">
                <a16:creationId xmlns:a16="http://schemas.microsoft.com/office/drawing/2014/main" id="{ACE6A6EC-C4C1-432D-AABC-421436E4B93B}"/>
              </a:ext>
            </a:extLst>
          </p:cNvPr>
          <p:cNvSpPr/>
          <p:nvPr/>
        </p:nvSpPr>
        <p:spPr>
          <a:xfrm rot="11346010">
            <a:off x="9301811" y="4925943"/>
            <a:ext cx="430600" cy="455687"/>
          </a:xfrm>
          <a:prstGeom prst="downArrow">
            <a:avLst>
              <a:gd name="adj1" fmla="val 35217"/>
              <a:gd name="adj2" fmla="val 59455"/>
            </a:avLst>
          </a:prstGeom>
          <a:solidFill>
            <a:schemeClr val="bg1"/>
          </a:solidFill>
          <a:effectLst>
            <a:glow rad="127000">
              <a:srgbClr val="9C0908"/>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FC34A6FE-3C21-4F90-8492-4F43D2E9CDEB}"/>
              </a:ext>
            </a:extLst>
          </p:cNvPr>
          <p:cNvSpPr/>
          <p:nvPr/>
        </p:nvSpPr>
        <p:spPr>
          <a:xfrm>
            <a:off x="9381595" y="5314196"/>
            <a:ext cx="174660" cy="184935"/>
          </a:xfrm>
          <a:prstGeom prst="ellipse">
            <a:avLst/>
          </a:prstGeom>
          <a:solidFill>
            <a:schemeClr val="bg1"/>
          </a:solidFill>
          <a:effectLst>
            <a:glow>
              <a:schemeClr val="tx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2852FE5B-8201-49DF-9738-FCA1009C7E35}"/>
              </a:ext>
            </a:extLst>
          </p:cNvPr>
          <p:cNvSpPr txBox="1"/>
          <p:nvPr/>
        </p:nvSpPr>
        <p:spPr>
          <a:xfrm>
            <a:off x="9363972" y="5343418"/>
            <a:ext cx="1292933" cy="707886"/>
          </a:xfrm>
          <a:prstGeom prst="rect">
            <a:avLst/>
          </a:prstGeom>
          <a:noFill/>
        </p:spPr>
        <p:txBody>
          <a:bodyPr wrap="square" rtlCol="0">
            <a:spAutoFit/>
          </a:bodyPr>
          <a:lstStyle/>
          <a:p>
            <a:r>
              <a:rPr lang="en-US" sz="4000" b="1" dirty="0">
                <a:solidFill>
                  <a:schemeClr val="bg1">
                    <a:lumMod val="65000"/>
                  </a:schemeClr>
                </a:solidFill>
                <a:effectLst>
                  <a:outerShdw blurRad="38100" dist="63500" dir="2700000" algn="tl">
                    <a:srgbClr val="C00000">
                      <a:alpha val="0"/>
                    </a:srgbClr>
                  </a:outerShdw>
                </a:effectLst>
              </a:rPr>
              <a:t>Gath</a:t>
            </a:r>
          </a:p>
        </p:txBody>
      </p:sp>
      <p:sp>
        <p:nvSpPr>
          <p:cNvPr id="2" name="Title 1">
            <a:extLst>
              <a:ext uri="{FF2B5EF4-FFF2-40B4-BE49-F238E27FC236}">
                <a16:creationId xmlns:a16="http://schemas.microsoft.com/office/drawing/2014/main" id="{ADBFE642-795F-4D2B-AC0A-AAD8E7C933C3}"/>
              </a:ext>
            </a:extLst>
          </p:cNvPr>
          <p:cNvSpPr>
            <a:spLocks noGrp="1"/>
          </p:cNvSpPr>
          <p:nvPr>
            <p:ph type="title"/>
          </p:nvPr>
        </p:nvSpPr>
        <p:spPr/>
        <p:txBody>
          <a:bodyPr/>
          <a:lstStyle/>
          <a:p>
            <a:r>
              <a:rPr lang="en-US" dirty="0">
                <a:effectLst>
                  <a:glow rad="127000">
                    <a:srgbClr val="C00000"/>
                  </a:glow>
                  <a:outerShdw blurRad="50800" dist="50800" dir="2700000" algn="ctr" rotWithShape="0">
                    <a:schemeClr val="tx1"/>
                  </a:outerShdw>
                </a:effectLst>
              </a:rPr>
              <a:t>Very </a:t>
            </a:r>
            <a:r>
              <a:rPr lang="en-US" dirty="0"/>
              <a:t>Heavy Hand of God 5:10-11-12</a:t>
            </a:r>
          </a:p>
        </p:txBody>
      </p:sp>
      <p:sp>
        <p:nvSpPr>
          <p:cNvPr id="21" name="TextBox 20">
            <a:extLst>
              <a:ext uri="{FF2B5EF4-FFF2-40B4-BE49-F238E27FC236}">
                <a16:creationId xmlns:a16="http://schemas.microsoft.com/office/drawing/2014/main" id="{7995D44D-DC80-464B-B71F-E1ECE630DADC}"/>
              </a:ext>
            </a:extLst>
          </p:cNvPr>
          <p:cNvSpPr txBox="1"/>
          <p:nvPr/>
        </p:nvSpPr>
        <p:spPr>
          <a:xfrm>
            <a:off x="8049308" y="4218057"/>
            <a:ext cx="1493577" cy="707886"/>
          </a:xfrm>
          <a:prstGeom prst="rect">
            <a:avLst/>
          </a:prstGeom>
          <a:noFill/>
        </p:spPr>
        <p:txBody>
          <a:bodyPr wrap="square" rtlCol="0">
            <a:spAutoFit/>
          </a:bodyPr>
          <a:lstStyle/>
          <a:p>
            <a:r>
              <a:rPr lang="en-US" sz="4000" b="1" dirty="0" err="1">
                <a:solidFill>
                  <a:schemeClr val="bg1"/>
                </a:solidFill>
                <a:effectLst>
                  <a:outerShdw blurRad="38100" dist="38100" dir="2700000" algn="tl">
                    <a:srgbClr val="000000">
                      <a:alpha val="43137"/>
                    </a:srgbClr>
                  </a:outerShdw>
                </a:effectLst>
              </a:rPr>
              <a:t>Ekron</a:t>
            </a:r>
            <a:endParaRPr lang="en-US" sz="4000" b="1" dirty="0">
              <a:solidFill>
                <a:schemeClr val="bg1"/>
              </a:solidFill>
              <a:effectLst>
                <a:outerShdw blurRad="38100" dist="38100" dir="2700000" algn="tl">
                  <a:srgbClr val="000000">
                    <a:alpha val="43137"/>
                  </a:srgbClr>
                </a:outerShdw>
              </a:effectLst>
            </a:endParaRPr>
          </a:p>
        </p:txBody>
      </p:sp>
      <p:sp>
        <p:nvSpPr>
          <p:cNvPr id="3" name="Content Placeholder 2">
            <a:extLst>
              <a:ext uri="{FF2B5EF4-FFF2-40B4-BE49-F238E27FC236}">
                <a16:creationId xmlns:a16="http://schemas.microsoft.com/office/drawing/2014/main" id="{08B0F11E-93DE-46DA-B5F5-2CB4BA47FA77}"/>
              </a:ext>
            </a:extLst>
          </p:cNvPr>
          <p:cNvSpPr>
            <a:spLocks noGrp="1"/>
          </p:cNvSpPr>
          <p:nvPr>
            <p:ph idx="1"/>
          </p:nvPr>
        </p:nvSpPr>
        <p:spPr>
          <a:xfrm>
            <a:off x="400834" y="1537854"/>
            <a:ext cx="7383924" cy="5050835"/>
          </a:xfrm>
        </p:spPr>
        <p:txBody>
          <a:bodyPr/>
          <a:lstStyle/>
          <a:p>
            <a:r>
              <a:rPr lang="en-US" dirty="0"/>
              <a:t> </a:t>
            </a:r>
            <a:r>
              <a:rPr lang="en-US" baseline="30000" dirty="0"/>
              <a:t>10</a:t>
            </a:r>
            <a:r>
              <a:rPr lang="en-US" dirty="0"/>
              <a:t> So they sent the ark of God to </a:t>
            </a:r>
            <a:r>
              <a:rPr lang="en-US" dirty="0" err="1">
                <a:effectLst>
                  <a:glow rad="127000">
                    <a:srgbClr val="C00000"/>
                  </a:glow>
                </a:effectLst>
              </a:rPr>
              <a:t>Ekron</a:t>
            </a:r>
            <a:r>
              <a:rPr lang="en-US" dirty="0"/>
              <a:t>. But as soon as the ark of God came to </a:t>
            </a:r>
            <a:r>
              <a:rPr lang="en-US" dirty="0" err="1">
                <a:effectLst>
                  <a:glow rad="127000">
                    <a:srgbClr val="C00000"/>
                  </a:glow>
                </a:effectLst>
              </a:rPr>
              <a:t>Ekron</a:t>
            </a:r>
            <a:r>
              <a:rPr lang="en-US" dirty="0"/>
              <a:t>, the people </a:t>
            </a:r>
            <a:br>
              <a:rPr lang="en-US" dirty="0"/>
            </a:br>
            <a:r>
              <a:rPr lang="en-US" dirty="0"/>
              <a:t>of </a:t>
            </a:r>
            <a:r>
              <a:rPr lang="en-US" dirty="0" err="1">
                <a:effectLst>
                  <a:glow rad="127000">
                    <a:srgbClr val="9C0908"/>
                  </a:glow>
                </a:effectLst>
              </a:rPr>
              <a:t>Ekron</a:t>
            </a:r>
            <a:r>
              <a:rPr lang="en-US" dirty="0"/>
              <a:t> cried out, </a:t>
            </a:r>
          </a:p>
        </p:txBody>
      </p:sp>
      <p:cxnSp>
        <p:nvCxnSpPr>
          <p:cNvPr id="19" name="Straight Arrow Connector 18">
            <a:extLst>
              <a:ext uri="{FF2B5EF4-FFF2-40B4-BE49-F238E27FC236}">
                <a16:creationId xmlns:a16="http://schemas.microsoft.com/office/drawing/2014/main" id="{F97C6E03-948C-49E3-AA38-5415FEDBA59A}"/>
              </a:ext>
            </a:extLst>
          </p:cNvPr>
          <p:cNvCxnSpPr/>
          <p:nvPr/>
        </p:nvCxnSpPr>
        <p:spPr>
          <a:xfrm>
            <a:off x="1907628" y="2632841"/>
            <a:ext cx="6022427" cy="1823401"/>
          </a:xfrm>
          <a:prstGeom prst="straightConnector1">
            <a:avLst/>
          </a:prstGeom>
          <a:ln w="762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C812D24B-15C0-478D-AE3C-F03301E568BF}"/>
              </a:ext>
            </a:extLst>
          </p:cNvPr>
          <p:cNvCxnSpPr>
            <a:cxnSpLocks/>
          </p:cNvCxnSpPr>
          <p:nvPr/>
        </p:nvCxnSpPr>
        <p:spPr>
          <a:xfrm>
            <a:off x="4474309" y="2978105"/>
            <a:ext cx="3455746" cy="1558618"/>
          </a:xfrm>
          <a:prstGeom prst="straightConnector1">
            <a:avLst/>
          </a:prstGeom>
          <a:ln w="762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F5AF26BB-55B9-4C7E-B931-C4BB5C4DE4F4}"/>
              </a:ext>
            </a:extLst>
          </p:cNvPr>
          <p:cNvCxnSpPr>
            <a:cxnSpLocks/>
          </p:cNvCxnSpPr>
          <p:nvPr/>
        </p:nvCxnSpPr>
        <p:spPr>
          <a:xfrm>
            <a:off x="2223707" y="3664766"/>
            <a:ext cx="5706348" cy="907234"/>
          </a:xfrm>
          <a:prstGeom prst="straightConnector1">
            <a:avLst/>
          </a:prstGeom>
          <a:ln w="76200">
            <a:solidFill>
              <a:schemeClr val="bg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88472378"/>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wipe(left)">
                                      <p:cBhvr>
                                        <p:cTn id="12" dur="500"/>
                                        <p:tgtEl>
                                          <p:spTgt spid="28"/>
                                        </p:tgtEl>
                                      </p:cBhvr>
                                    </p:animEffect>
                                  </p:childTnLst>
                                </p:cTn>
                              </p:par>
                              <p:par>
                                <p:cTn id="13" presetID="14" presetClass="exit" presetSubtype="10" fill="hold" nodeType="withEffect">
                                  <p:stCondLst>
                                    <p:cond delay="0"/>
                                  </p:stCondLst>
                                  <p:childTnLst>
                                    <p:animEffect transition="out" filter="randombar(horizontal)">
                                      <p:cBhvr>
                                        <p:cTn id="14" dur="500"/>
                                        <p:tgtEl>
                                          <p:spTgt spid="19"/>
                                        </p:tgtEl>
                                      </p:cBhvr>
                                    </p:animEffect>
                                    <p:set>
                                      <p:cBhvr>
                                        <p:cTn id="15" dur="1" fill="hold">
                                          <p:stCondLst>
                                            <p:cond delay="499"/>
                                          </p:stCondLst>
                                        </p:cTn>
                                        <p:tgtEl>
                                          <p:spTgt spid="19"/>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wipe(left)">
                                      <p:cBhvr>
                                        <p:cTn id="20" dur="500"/>
                                        <p:tgtEl>
                                          <p:spTgt spid="30"/>
                                        </p:tgtEl>
                                      </p:cBhvr>
                                    </p:animEffect>
                                  </p:childTnLst>
                                </p:cTn>
                              </p:par>
                              <p:par>
                                <p:cTn id="21" presetID="14" presetClass="exit" presetSubtype="10" fill="hold" nodeType="withEffect">
                                  <p:stCondLst>
                                    <p:cond delay="0"/>
                                  </p:stCondLst>
                                  <p:childTnLst>
                                    <p:animEffect transition="out" filter="randombar(horizontal)">
                                      <p:cBhvr>
                                        <p:cTn id="22" dur="500"/>
                                        <p:tgtEl>
                                          <p:spTgt spid="28"/>
                                        </p:tgtEl>
                                      </p:cBhvr>
                                    </p:animEffect>
                                    <p:set>
                                      <p:cBhvr>
                                        <p:cTn id="23" dur="1" fill="hold">
                                          <p:stCondLst>
                                            <p:cond delay="499"/>
                                          </p:stCondLst>
                                        </p:cTn>
                                        <p:tgtEl>
                                          <p:spTgt spid="2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6A2B030-792D-4C5F-8B31-F2ED4E5CF1BE}"/>
              </a:ext>
            </a:extLst>
          </p:cNvPr>
          <p:cNvPicPr>
            <a:picLocks noChangeAspect="1"/>
          </p:cNvPicPr>
          <p:nvPr/>
        </p:nvPicPr>
        <p:blipFill rotWithShape="1">
          <a:blip r:embed="rId3"/>
          <a:srcRect r="11189"/>
          <a:stretch/>
        </p:blipFill>
        <p:spPr>
          <a:xfrm>
            <a:off x="8135409" y="0"/>
            <a:ext cx="5107476" cy="6858000"/>
          </a:xfrm>
          <a:prstGeom prst="rect">
            <a:avLst/>
          </a:prstGeom>
        </p:spPr>
      </p:pic>
      <p:sp>
        <p:nvSpPr>
          <p:cNvPr id="11" name="Star: 5 Points 10">
            <a:extLst>
              <a:ext uri="{FF2B5EF4-FFF2-40B4-BE49-F238E27FC236}">
                <a16:creationId xmlns:a16="http://schemas.microsoft.com/office/drawing/2014/main" id="{CE6451B4-E685-4956-849A-B6D148FEB040}"/>
              </a:ext>
            </a:extLst>
          </p:cNvPr>
          <p:cNvSpPr/>
          <p:nvPr/>
        </p:nvSpPr>
        <p:spPr>
          <a:xfrm>
            <a:off x="10381151" y="4572000"/>
            <a:ext cx="326571" cy="287383"/>
          </a:xfrm>
          <a:prstGeom prst="star5">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BA8BB475-94C6-40A1-8BEC-396F73C98655}"/>
              </a:ext>
            </a:extLst>
          </p:cNvPr>
          <p:cNvSpPr/>
          <p:nvPr/>
        </p:nvSpPr>
        <p:spPr>
          <a:xfrm>
            <a:off x="9718211" y="4312376"/>
            <a:ext cx="148590" cy="156754"/>
          </a:xfrm>
          <a:prstGeom prst="ellipse">
            <a:avLst/>
          </a:prstGeom>
          <a:solidFill>
            <a:srgbClr val="F9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2655C6E8-51D9-43EF-B5CF-B005AE44FE94}"/>
              </a:ext>
            </a:extLst>
          </p:cNvPr>
          <p:cNvSpPr/>
          <p:nvPr/>
        </p:nvSpPr>
        <p:spPr>
          <a:xfrm>
            <a:off x="10582610" y="4195422"/>
            <a:ext cx="148590" cy="156754"/>
          </a:xfrm>
          <a:prstGeom prst="ellipse">
            <a:avLst/>
          </a:prstGeom>
          <a:solidFill>
            <a:srgbClr val="F9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0DF95D7F-1E71-4547-A8E9-8D4F1AC44210}"/>
              </a:ext>
            </a:extLst>
          </p:cNvPr>
          <p:cNvSpPr txBox="1"/>
          <p:nvPr/>
        </p:nvSpPr>
        <p:spPr>
          <a:xfrm>
            <a:off x="10713349" y="3748356"/>
            <a:ext cx="2589087" cy="707886"/>
          </a:xfrm>
          <a:prstGeom prst="rect">
            <a:avLst/>
          </a:prstGeom>
          <a:noFill/>
        </p:spPr>
        <p:txBody>
          <a:bodyPr wrap="square" rtlCol="0">
            <a:spAutoFit/>
          </a:bodyPr>
          <a:lstStyle/>
          <a:p>
            <a:r>
              <a:rPr lang="en-US" sz="4000" b="1" dirty="0">
                <a:solidFill>
                  <a:srgbClr val="F97F7F"/>
                </a:solidFill>
              </a:rPr>
              <a:t>Shiloh</a:t>
            </a:r>
          </a:p>
        </p:txBody>
      </p:sp>
      <p:sp>
        <p:nvSpPr>
          <p:cNvPr id="15" name="TextBox 14">
            <a:extLst>
              <a:ext uri="{FF2B5EF4-FFF2-40B4-BE49-F238E27FC236}">
                <a16:creationId xmlns:a16="http://schemas.microsoft.com/office/drawing/2014/main" id="{9893668D-ABD6-45AD-BDB1-75392099B5A8}"/>
              </a:ext>
            </a:extLst>
          </p:cNvPr>
          <p:cNvSpPr txBox="1"/>
          <p:nvPr/>
        </p:nvSpPr>
        <p:spPr>
          <a:xfrm>
            <a:off x="7691036" y="3828837"/>
            <a:ext cx="2589087" cy="707886"/>
          </a:xfrm>
          <a:prstGeom prst="rect">
            <a:avLst/>
          </a:prstGeom>
          <a:noFill/>
        </p:spPr>
        <p:txBody>
          <a:bodyPr wrap="square" rtlCol="0">
            <a:spAutoFit/>
          </a:bodyPr>
          <a:lstStyle/>
          <a:p>
            <a:r>
              <a:rPr lang="en-US" sz="4000" b="1" dirty="0">
                <a:solidFill>
                  <a:schemeClr val="bg1">
                    <a:lumMod val="85000"/>
                  </a:schemeClr>
                </a:solidFill>
                <a:effectLst>
                  <a:outerShdw blurRad="38100" dist="38100" dir="2700000" algn="tl">
                    <a:srgbClr val="000000">
                      <a:alpha val="43137"/>
                    </a:srgbClr>
                  </a:outerShdw>
                </a:effectLst>
              </a:rPr>
              <a:t>Ebenezer</a:t>
            </a:r>
          </a:p>
        </p:txBody>
      </p:sp>
      <p:sp>
        <p:nvSpPr>
          <p:cNvPr id="16" name="Oval 15">
            <a:extLst>
              <a:ext uri="{FF2B5EF4-FFF2-40B4-BE49-F238E27FC236}">
                <a16:creationId xmlns:a16="http://schemas.microsoft.com/office/drawing/2014/main" id="{A9A31751-02FC-4152-B0E1-881F382FFE8B}"/>
              </a:ext>
            </a:extLst>
          </p:cNvPr>
          <p:cNvSpPr/>
          <p:nvPr/>
        </p:nvSpPr>
        <p:spPr>
          <a:xfrm>
            <a:off x="9112293" y="4932053"/>
            <a:ext cx="174660" cy="184935"/>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4365A2B1-EA94-496A-94A4-950A7310D4D2}"/>
              </a:ext>
            </a:extLst>
          </p:cNvPr>
          <p:cNvSpPr txBox="1"/>
          <p:nvPr/>
        </p:nvSpPr>
        <p:spPr>
          <a:xfrm>
            <a:off x="7298229" y="4642745"/>
            <a:ext cx="2589087" cy="707886"/>
          </a:xfrm>
          <a:prstGeom prst="rect">
            <a:avLst/>
          </a:prstGeom>
          <a:noFill/>
        </p:spPr>
        <p:txBody>
          <a:bodyPr wrap="square" rtlCol="0">
            <a:spAutoFit/>
          </a:bodyPr>
          <a:lstStyle/>
          <a:p>
            <a:r>
              <a:rPr lang="en-US" sz="4000" b="1" dirty="0">
                <a:solidFill>
                  <a:schemeClr val="bg1">
                    <a:lumMod val="85000"/>
                  </a:schemeClr>
                </a:solidFill>
                <a:effectLst>
                  <a:outerShdw blurRad="38100" dist="38100" dir="2700000" algn="tl">
                    <a:srgbClr val="000000">
                      <a:alpha val="43137"/>
                    </a:srgbClr>
                  </a:outerShdw>
                </a:effectLst>
              </a:rPr>
              <a:t>Ashdod</a:t>
            </a:r>
          </a:p>
        </p:txBody>
      </p:sp>
      <p:sp>
        <p:nvSpPr>
          <p:cNvPr id="20" name="Oval 19">
            <a:extLst>
              <a:ext uri="{FF2B5EF4-FFF2-40B4-BE49-F238E27FC236}">
                <a16:creationId xmlns:a16="http://schemas.microsoft.com/office/drawing/2014/main" id="{15630ABF-32BF-45DD-9CFD-F52AFFAC927A}"/>
              </a:ext>
            </a:extLst>
          </p:cNvPr>
          <p:cNvSpPr/>
          <p:nvPr/>
        </p:nvSpPr>
        <p:spPr>
          <a:xfrm>
            <a:off x="9468925" y="4673574"/>
            <a:ext cx="174660" cy="184935"/>
          </a:xfrm>
          <a:prstGeom prst="ellipse">
            <a:avLst/>
          </a:prstGeom>
          <a:solidFill>
            <a:schemeClr val="bg1"/>
          </a:solidFill>
          <a:effectLst>
            <a:glow rad="127000">
              <a:schemeClr val="tx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Arrow: Down 3">
            <a:extLst>
              <a:ext uri="{FF2B5EF4-FFF2-40B4-BE49-F238E27FC236}">
                <a16:creationId xmlns:a16="http://schemas.microsoft.com/office/drawing/2014/main" id="{ACE6A6EC-C4C1-432D-AABC-421436E4B93B}"/>
              </a:ext>
            </a:extLst>
          </p:cNvPr>
          <p:cNvSpPr/>
          <p:nvPr/>
        </p:nvSpPr>
        <p:spPr>
          <a:xfrm rot="11346010">
            <a:off x="9301811" y="4925943"/>
            <a:ext cx="430600" cy="455687"/>
          </a:xfrm>
          <a:prstGeom prst="downArrow">
            <a:avLst>
              <a:gd name="adj1" fmla="val 35217"/>
              <a:gd name="adj2" fmla="val 59455"/>
            </a:avLst>
          </a:prstGeom>
          <a:solidFill>
            <a:schemeClr val="bg1"/>
          </a:solidFill>
          <a:effectLst>
            <a:glow rad="127000">
              <a:srgbClr val="9C0908"/>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FC34A6FE-3C21-4F90-8492-4F43D2E9CDEB}"/>
              </a:ext>
            </a:extLst>
          </p:cNvPr>
          <p:cNvSpPr/>
          <p:nvPr/>
        </p:nvSpPr>
        <p:spPr>
          <a:xfrm>
            <a:off x="9381595" y="5314196"/>
            <a:ext cx="174660" cy="184935"/>
          </a:xfrm>
          <a:prstGeom prst="ellipse">
            <a:avLst/>
          </a:prstGeom>
          <a:solidFill>
            <a:schemeClr val="bg1"/>
          </a:solidFill>
          <a:effectLst>
            <a:glow>
              <a:schemeClr val="tx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2852FE5B-8201-49DF-9738-FCA1009C7E35}"/>
              </a:ext>
            </a:extLst>
          </p:cNvPr>
          <p:cNvSpPr txBox="1"/>
          <p:nvPr/>
        </p:nvSpPr>
        <p:spPr>
          <a:xfrm>
            <a:off x="9363972" y="5343418"/>
            <a:ext cx="1292933" cy="707886"/>
          </a:xfrm>
          <a:prstGeom prst="rect">
            <a:avLst/>
          </a:prstGeom>
          <a:noFill/>
        </p:spPr>
        <p:txBody>
          <a:bodyPr wrap="square" rtlCol="0">
            <a:spAutoFit/>
          </a:bodyPr>
          <a:lstStyle/>
          <a:p>
            <a:r>
              <a:rPr lang="en-US" sz="4000" b="1" dirty="0">
                <a:solidFill>
                  <a:schemeClr val="bg1">
                    <a:lumMod val="65000"/>
                  </a:schemeClr>
                </a:solidFill>
                <a:effectLst>
                  <a:outerShdw blurRad="38100" dist="63500" dir="2700000" algn="tl">
                    <a:srgbClr val="C00000">
                      <a:alpha val="0"/>
                    </a:srgbClr>
                  </a:outerShdw>
                </a:effectLst>
              </a:rPr>
              <a:t>Gath</a:t>
            </a:r>
          </a:p>
        </p:txBody>
      </p:sp>
      <p:sp>
        <p:nvSpPr>
          <p:cNvPr id="2" name="Title 1">
            <a:extLst>
              <a:ext uri="{FF2B5EF4-FFF2-40B4-BE49-F238E27FC236}">
                <a16:creationId xmlns:a16="http://schemas.microsoft.com/office/drawing/2014/main" id="{ADBFE642-795F-4D2B-AC0A-AAD8E7C933C3}"/>
              </a:ext>
            </a:extLst>
          </p:cNvPr>
          <p:cNvSpPr>
            <a:spLocks noGrp="1"/>
          </p:cNvSpPr>
          <p:nvPr>
            <p:ph type="title"/>
          </p:nvPr>
        </p:nvSpPr>
        <p:spPr/>
        <p:txBody>
          <a:bodyPr/>
          <a:lstStyle/>
          <a:p>
            <a:r>
              <a:rPr lang="en-US" dirty="0">
                <a:effectLst>
                  <a:glow rad="127000">
                    <a:srgbClr val="C00000"/>
                  </a:glow>
                  <a:outerShdw blurRad="50800" dist="50800" dir="2700000" algn="ctr" rotWithShape="0">
                    <a:schemeClr val="tx1"/>
                  </a:outerShdw>
                </a:effectLst>
              </a:rPr>
              <a:t>Very </a:t>
            </a:r>
            <a:r>
              <a:rPr lang="en-US" dirty="0"/>
              <a:t>Heavy Hand of God 5:10-11-12</a:t>
            </a:r>
          </a:p>
        </p:txBody>
      </p:sp>
      <p:sp>
        <p:nvSpPr>
          <p:cNvPr id="21" name="TextBox 20">
            <a:extLst>
              <a:ext uri="{FF2B5EF4-FFF2-40B4-BE49-F238E27FC236}">
                <a16:creationId xmlns:a16="http://schemas.microsoft.com/office/drawing/2014/main" id="{7995D44D-DC80-464B-B71F-E1ECE630DADC}"/>
              </a:ext>
            </a:extLst>
          </p:cNvPr>
          <p:cNvSpPr txBox="1"/>
          <p:nvPr/>
        </p:nvSpPr>
        <p:spPr>
          <a:xfrm>
            <a:off x="8049308" y="4218057"/>
            <a:ext cx="1493577" cy="707886"/>
          </a:xfrm>
          <a:prstGeom prst="rect">
            <a:avLst/>
          </a:prstGeom>
          <a:noFill/>
        </p:spPr>
        <p:txBody>
          <a:bodyPr wrap="square" rtlCol="0">
            <a:spAutoFit/>
          </a:bodyPr>
          <a:lstStyle/>
          <a:p>
            <a:r>
              <a:rPr lang="en-US" sz="4000" b="1" dirty="0" err="1">
                <a:solidFill>
                  <a:schemeClr val="bg1"/>
                </a:solidFill>
                <a:effectLst>
                  <a:outerShdw blurRad="38100" dist="38100" dir="2700000" algn="tl">
                    <a:srgbClr val="000000">
                      <a:alpha val="43137"/>
                    </a:srgbClr>
                  </a:outerShdw>
                </a:effectLst>
              </a:rPr>
              <a:t>Ekron</a:t>
            </a:r>
            <a:endParaRPr lang="en-US" sz="4000" b="1" dirty="0">
              <a:solidFill>
                <a:schemeClr val="bg1"/>
              </a:solidFill>
              <a:effectLst>
                <a:outerShdw blurRad="38100" dist="38100" dir="2700000" algn="tl">
                  <a:srgbClr val="000000">
                    <a:alpha val="43137"/>
                  </a:srgbClr>
                </a:outerShdw>
              </a:effectLst>
            </a:endParaRPr>
          </a:p>
        </p:txBody>
      </p:sp>
      <p:sp>
        <p:nvSpPr>
          <p:cNvPr id="27" name="Speech Bubble: Rectangle 26">
            <a:extLst>
              <a:ext uri="{FF2B5EF4-FFF2-40B4-BE49-F238E27FC236}">
                <a16:creationId xmlns:a16="http://schemas.microsoft.com/office/drawing/2014/main" id="{64277251-C571-43D0-A64C-7AAE99488EAF}"/>
              </a:ext>
            </a:extLst>
          </p:cNvPr>
          <p:cNvSpPr/>
          <p:nvPr/>
        </p:nvSpPr>
        <p:spPr>
          <a:xfrm>
            <a:off x="583324" y="3795654"/>
            <a:ext cx="6245485" cy="2494789"/>
          </a:xfrm>
          <a:prstGeom prst="wedgeRectCallout">
            <a:avLst>
              <a:gd name="adj1" fmla="val 72819"/>
              <a:gd name="adj2" fmla="val -19020"/>
            </a:avLst>
          </a:prstGeom>
          <a:solidFill>
            <a:srgbClr val="9C0908"/>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08B0F11E-93DE-46DA-B5F5-2CB4BA47FA77}"/>
              </a:ext>
            </a:extLst>
          </p:cNvPr>
          <p:cNvSpPr>
            <a:spLocks noGrp="1"/>
          </p:cNvSpPr>
          <p:nvPr>
            <p:ph idx="1"/>
          </p:nvPr>
        </p:nvSpPr>
        <p:spPr>
          <a:xfrm>
            <a:off x="400834" y="1537854"/>
            <a:ext cx="7383924" cy="5050835"/>
          </a:xfrm>
        </p:spPr>
        <p:txBody>
          <a:bodyPr/>
          <a:lstStyle/>
          <a:p>
            <a:r>
              <a:rPr lang="en-US" dirty="0"/>
              <a:t> </a:t>
            </a:r>
            <a:r>
              <a:rPr lang="en-US" baseline="30000" dirty="0"/>
              <a:t>10</a:t>
            </a:r>
            <a:r>
              <a:rPr lang="en-US" dirty="0"/>
              <a:t> So they sent the ark of God to </a:t>
            </a:r>
            <a:r>
              <a:rPr lang="en-US" dirty="0" err="1">
                <a:effectLst>
                  <a:glow rad="127000">
                    <a:srgbClr val="C00000"/>
                  </a:glow>
                </a:effectLst>
              </a:rPr>
              <a:t>Ekron</a:t>
            </a:r>
            <a:r>
              <a:rPr lang="en-US" dirty="0"/>
              <a:t>. But as soon as the ark of God came to </a:t>
            </a:r>
            <a:r>
              <a:rPr lang="en-US" dirty="0" err="1">
                <a:effectLst>
                  <a:glow rad="127000">
                    <a:srgbClr val="C00000"/>
                  </a:glow>
                </a:effectLst>
              </a:rPr>
              <a:t>Ekron</a:t>
            </a:r>
            <a:r>
              <a:rPr lang="en-US" dirty="0"/>
              <a:t>, the people </a:t>
            </a:r>
            <a:br>
              <a:rPr lang="en-US" dirty="0"/>
            </a:br>
            <a:r>
              <a:rPr lang="en-US" dirty="0"/>
              <a:t>of </a:t>
            </a:r>
            <a:r>
              <a:rPr lang="en-US" dirty="0" err="1">
                <a:effectLst>
                  <a:glow rad="127000">
                    <a:srgbClr val="9C0908"/>
                  </a:glow>
                </a:effectLst>
              </a:rPr>
              <a:t>Ekron</a:t>
            </a:r>
            <a:r>
              <a:rPr lang="en-US" dirty="0"/>
              <a:t> cried out, </a:t>
            </a:r>
            <a:br>
              <a:rPr lang="en-US" sz="1600" dirty="0"/>
            </a:br>
            <a:br>
              <a:rPr lang="en-US" sz="1600" dirty="0"/>
            </a:br>
            <a:r>
              <a:rPr lang="en-US" dirty="0"/>
              <a:t>   "They have brought around </a:t>
            </a:r>
            <a:br>
              <a:rPr lang="en-US" dirty="0"/>
            </a:br>
            <a:r>
              <a:rPr lang="en-US" dirty="0"/>
              <a:t>    to us the ark of the God of </a:t>
            </a:r>
            <a:br>
              <a:rPr lang="en-US" dirty="0"/>
            </a:br>
            <a:r>
              <a:rPr lang="en-US" dirty="0"/>
              <a:t>    Israel to kill us and our </a:t>
            </a:r>
            <a:br>
              <a:rPr lang="en-US" dirty="0"/>
            </a:br>
            <a:r>
              <a:rPr lang="en-US" dirty="0"/>
              <a:t>    people.“</a:t>
            </a:r>
          </a:p>
        </p:txBody>
      </p:sp>
    </p:spTree>
    <p:extLst>
      <p:ext uri="{BB962C8B-B14F-4D97-AF65-F5344CB8AC3E}">
        <p14:creationId xmlns:p14="http://schemas.microsoft.com/office/powerpoint/2010/main" val="3820279563"/>
      </p:ext>
    </p:extLst>
  </p:cSld>
  <p:clrMapOvr>
    <a:masterClrMapping/>
  </p:clrMapOvr>
  <p:transition>
    <p:circl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072B59DB-EDE8-4468-A453-50DE829C4DF2}"/>
              </a:ext>
            </a:extLst>
          </p:cNvPr>
          <p:cNvPicPr>
            <a:picLocks noChangeAspect="1"/>
          </p:cNvPicPr>
          <p:nvPr/>
        </p:nvPicPr>
        <p:blipFill rotWithShape="1">
          <a:blip r:embed="rId3"/>
          <a:srcRect r="11189"/>
          <a:stretch/>
        </p:blipFill>
        <p:spPr>
          <a:xfrm>
            <a:off x="8135409" y="0"/>
            <a:ext cx="5107476" cy="6858000"/>
          </a:xfrm>
          <a:prstGeom prst="rect">
            <a:avLst/>
          </a:prstGeom>
        </p:spPr>
      </p:pic>
      <p:sp>
        <p:nvSpPr>
          <p:cNvPr id="26" name="Star: 5 Points 25">
            <a:extLst>
              <a:ext uri="{FF2B5EF4-FFF2-40B4-BE49-F238E27FC236}">
                <a16:creationId xmlns:a16="http://schemas.microsoft.com/office/drawing/2014/main" id="{2C5829D4-30D1-4E4E-BCA6-960A1FF29A7D}"/>
              </a:ext>
            </a:extLst>
          </p:cNvPr>
          <p:cNvSpPr/>
          <p:nvPr/>
        </p:nvSpPr>
        <p:spPr>
          <a:xfrm>
            <a:off x="10381151" y="4572000"/>
            <a:ext cx="326571" cy="287383"/>
          </a:xfrm>
          <a:prstGeom prst="star5">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61743A1F-7C07-448B-BDEA-8C01839214D7}"/>
              </a:ext>
            </a:extLst>
          </p:cNvPr>
          <p:cNvSpPr/>
          <p:nvPr/>
        </p:nvSpPr>
        <p:spPr>
          <a:xfrm>
            <a:off x="9718211" y="4312376"/>
            <a:ext cx="148590" cy="156754"/>
          </a:xfrm>
          <a:prstGeom prst="ellipse">
            <a:avLst/>
          </a:prstGeom>
          <a:solidFill>
            <a:srgbClr val="F9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CA813D82-9184-49A9-82E8-458BA3963B5D}"/>
              </a:ext>
            </a:extLst>
          </p:cNvPr>
          <p:cNvSpPr/>
          <p:nvPr/>
        </p:nvSpPr>
        <p:spPr>
          <a:xfrm>
            <a:off x="10582610" y="4195422"/>
            <a:ext cx="148590" cy="156754"/>
          </a:xfrm>
          <a:prstGeom prst="ellipse">
            <a:avLst/>
          </a:prstGeom>
          <a:solidFill>
            <a:srgbClr val="F9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9E8FD9CC-574A-44AF-AB7A-168F801A3116}"/>
              </a:ext>
            </a:extLst>
          </p:cNvPr>
          <p:cNvSpPr txBox="1"/>
          <p:nvPr/>
        </p:nvSpPr>
        <p:spPr>
          <a:xfrm>
            <a:off x="10713349" y="3748356"/>
            <a:ext cx="2589087" cy="707886"/>
          </a:xfrm>
          <a:prstGeom prst="rect">
            <a:avLst/>
          </a:prstGeom>
          <a:noFill/>
        </p:spPr>
        <p:txBody>
          <a:bodyPr wrap="square" rtlCol="0">
            <a:spAutoFit/>
          </a:bodyPr>
          <a:lstStyle/>
          <a:p>
            <a:r>
              <a:rPr lang="en-US" sz="4000" b="1" dirty="0">
                <a:solidFill>
                  <a:srgbClr val="F97F7F"/>
                </a:solidFill>
              </a:rPr>
              <a:t>Shiloh</a:t>
            </a:r>
          </a:p>
        </p:txBody>
      </p:sp>
      <p:sp>
        <p:nvSpPr>
          <p:cNvPr id="30" name="TextBox 29">
            <a:extLst>
              <a:ext uri="{FF2B5EF4-FFF2-40B4-BE49-F238E27FC236}">
                <a16:creationId xmlns:a16="http://schemas.microsoft.com/office/drawing/2014/main" id="{E6BB108C-C101-4ABF-B4B7-46A0DF15E66D}"/>
              </a:ext>
            </a:extLst>
          </p:cNvPr>
          <p:cNvSpPr txBox="1"/>
          <p:nvPr/>
        </p:nvSpPr>
        <p:spPr>
          <a:xfrm>
            <a:off x="7691036" y="3828837"/>
            <a:ext cx="2589087" cy="707886"/>
          </a:xfrm>
          <a:prstGeom prst="rect">
            <a:avLst/>
          </a:prstGeom>
          <a:noFill/>
        </p:spPr>
        <p:txBody>
          <a:bodyPr wrap="square" rtlCol="0">
            <a:spAutoFit/>
          </a:bodyPr>
          <a:lstStyle/>
          <a:p>
            <a:r>
              <a:rPr lang="en-US" sz="4000" b="1" dirty="0">
                <a:solidFill>
                  <a:schemeClr val="bg1">
                    <a:lumMod val="85000"/>
                  </a:schemeClr>
                </a:solidFill>
                <a:effectLst>
                  <a:outerShdw blurRad="38100" dist="38100" dir="2700000" algn="tl">
                    <a:srgbClr val="000000">
                      <a:alpha val="43137"/>
                    </a:srgbClr>
                  </a:outerShdw>
                </a:effectLst>
              </a:rPr>
              <a:t>Ebenezer</a:t>
            </a:r>
          </a:p>
        </p:txBody>
      </p:sp>
      <p:sp>
        <p:nvSpPr>
          <p:cNvPr id="31" name="Oval 30">
            <a:extLst>
              <a:ext uri="{FF2B5EF4-FFF2-40B4-BE49-F238E27FC236}">
                <a16:creationId xmlns:a16="http://schemas.microsoft.com/office/drawing/2014/main" id="{5D19403F-709F-4754-BEE9-71D78C06630F}"/>
              </a:ext>
            </a:extLst>
          </p:cNvPr>
          <p:cNvSpPr/>
          <p:nvPr/>
        </p:nvSpPr>
        <p:spPr>
          <a:xfrm>
            <a:off x="9112293" y="4932053"/>
            <a:ext cx="174660" cy="184935"/>
          </a:xfrm>
          <a:prstGeom prst="ellipse">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F0FE83B6-A630-414B-A8F3-9C864F1701B1}"/>
              </a:ext>
            </a:extLst>
          </p:cNvPr>
          <p:cNvSpPr txBox="1"/>
          <p:nvPr/>
        </p:nvSpPr>
        <p:spPr>
          <a:xfrm>
            <a:off x="7298229" y="4642745"/>
            <a:ext cx="2589087" cy="707886"/>
          </a:xfrm>
          <a:prstGeom prst="rect">
            <a:avLst/>
          </a:prstGeom>
          <a:noFill/>
        </p:spPr>
        <p:txBody>
          <a:bodyPr wrap="square" rtlCol="0">
            <a:spAutoFit/>
          </a:bodyPr>
          <a:lstStyle/>
          <a:p>
            <a:r>
              <a:rPr lang="en-US" sz="4000" b="1" dirty="0">
                <a:solidFill>
                  <a:schemeClr val="bg1">
                    <a:lumMod val="85000"/>
                  </a:schemeClr>
                </a:solidFill>
                <a:effectLst>
                  <a:outerShdw blurRad="38100" dist="38100" dir="2700000" algn="tl">
                    <a:srgbClr val="000000">
                      <a:alpha val="43137"/>
                    </a:srgbClr>
                  </a:outerShdw>
                </a:effectLst>
              </a:rPr>
              <a:t>Ashdod</a:t>
            </a:r>
          </a:p>
        </p:txBody>
      </p:sp>
      <p:sp>
        <p:nvSpPr>
          <p:cNvPr id="33" name="Oval 32">
            <a:extLst>
              <a:ext uri="{FF2B5EF4-FFF2-40B4-BE49-F238E27FC236}">
                <a16:creationId xmlns:a16="http://schemas.microsoft.com/office/drawing/2014/main" id="{BD7735A6-E05D-477F-AC42-28A1368B8185}"/>
              </a:ext>
            </a:extLst>
          </p:cNvPr>
          <p:cNvSpPr/>
          <p:nvPr/>
        </p:nvSpPr>
        <p:spPr>
          <a:xfrm>
            <a:off x="9468925" y="4673574"/>
            <a:ext cx="174660" cy="184935"/>
          </a:xfrm>
          <a:prstGeom prst="ellipse">
            <a:avLst/>
          </a:prstGeom>
          <a:solidFill>
            <a:schemeClr val="bg1"/>
          </a:solidFill>
          <a:effectLst>
            <a:glow rad="127000">
              <a:schemeClr val="tx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A35A67C7-8124-4196-9B82-C758C8BB3FF2}"/>
              </a:ext>
            </a:extLst>
          </p:cNvPr>
          <p:cNvSpPr/>
          <p:nvPr/>
        </p:nvSpPr>
        <p:spPr>
          <a:xfrm>
            <a:off x="9381595" y="5314196"/>
            <a:ext cx="174660" cy="184935"/>
          </a:xfrm>
          <a:prstGeom prst="ellipse">
            <a:avLst/>
          </a:prstGeom>
          <a:solidFill>
            <a:schemeClr val="bg1">
              <a:lumMod val="75000"/>
            </a:schemeClr>
          </a:solidFill>
          <a:effectLst>
            <a:glow>
              <a:schemeClr val="tx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3789B5EB-80A4-4BFC-A84B-0C2BC93138D7}"/>
              </a:ext>
            </a:extLst>
          </p:cNvPr>
          <p:cNvSpPr txBox="1"/>
          <p:nvPr/>
        </p:nvSpPr>
        <p:spPr>
          <a:xfrm>
            <a:off x="9363972" y="5343418"/>
            <a:ext cx="1292933" cy="707886"/>
          </a:xfrm>
          <a:prstGeom prst="rect">
            <a:avLst/>
          </a:prstGeom>
          <a:noFill/>
        </p:spPr>
        <p:txBody>
          <a:bodyPr wrap="square" rtlCol="0">
            <a:spAutoFit/>
          </a:bodyPr>
          <a:lstStyle/>
          <a:p>
            <a:r>
              <a:rPr lang="en-US" sz="4000" b="1" dirty="0">
                <a:solidFill>
                  <a:schemeClr val="bg1">
                    <a:lumMod val="65000"/>
                  </a:schemeClr>
                </a:solidFill>
                <a:effectLst>
                  <a:outerShdw blurRad="38100" dist="63500" dir="2700000" algn="tl">
                    <a:srgbClr val="C00000">
                      <a:alpha val="0"/>
                    </a:srgbClr>
                  </a:outerShdw>
                </a:effectLst>
              </a:rPr>
              <a:t>Gath</a:t>
            </a:r>
          </a:p>
        </p:txBody>
      </p:sp>
      <p:sp>
        <p:nvSpPr>
          <p:cNvPr id="2" name="Title 1">
            <a:extLst>
              <a:ext uri="{FF2B5EF4-FFF2-40B4-BE49-F238E27FC236}">
                <a16:creationId xmlns:a16="http://schemas.microsoft.com/office/drawing/2014/main" id="{ADBFE642-795F-4D2B-AC0A-AAD8E7C933C3}"/>
              </a:ext>
            </a:extLst>
          </p:cNvPr>
          <p:cNvSpPr>
            <a:spLocks noGrp="1"/>
          </p:cNvSpPr>
          <p:nvPr>
            <p:ph type="title"/>
          </p:nvPr>
        </p:nvSpPr>
        <p:spPr/>
        <p:txBody>
          <a:bodyPr/>
          <a:lstStyle/>
          <a:p>
            <a:r>
              <a:rPr lang="en-US" dirty="0">
                <a:effectLst>
                  <a:glow rad="127000">
                    <a:srgbClr val="C00000"/>
                  </a:glow>
                  <a:outerShdw blurRad="50800" dist="50800" dir="2700000" algn="ctr" rotWithShape="0">
                    <a:schemeClr val="tx1"/>
                  </a:outerShdw>
                </a:effectLst>
              </a:rPr>
              <a:t>Very</a:t>
            </a:r>
            <a:r>
              <a:rPr lang="en-US" dirty="0"/>
              <a:t> Heavy Hand of God 5:10-11-12</a:t>
            </a:r>
          </a:p>
        </p:txBody>
      </p:sp>
      <p:sp>
        <p:nvSpPr>
          <p:cNvPr id="45" name="Speech Bubble: Rectangle 44">
            <a:extLst>
              <a:ext uri="{FF2B5EF4-FFF2-40B4-BE49-F238E27FC236}">
                <a16:creationId xmlns:a16="http://schemas.microsoft.com/office/drawing/2014/main" id="{00F805B8-B608-4319-997C-F8E20A72177B}"/>
              </a:ext>
            </a:extLst>
          </p:cNvPr>
          <p:cNvSpPr/>
          <p:nvPr/>
        </p:nvSpPr>
        <p:spPr>
          <a:xfrm>
            <a:off x="452382" y="3074275"/>
            <a:ext cx="6007581" cy="3105808"/>
          </a:xfrm>
          <a:prstGeom prst="wedgeRectCallout">
            <a:avLst>
              <a:gd name="adj1" fmla="val 76198"/>
              <a:gd name="adj2" fmla="val 909"/>
            </a:avLst>
          </a:prstGeom>
          <a:solidFill>
            <a:srgbClr val="9C0908"/>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08B0F11E-93DE-46DA-B5F5-2CB4BA47FA77}"/>
              </a:ext>
            </a:extLst>
          </p:cNvPr>
          <p:cNvSpPr>
            <a:spLocks noGrp="1"/>
          </p:cNvSpPr>
          <p:nvPr>
            <p:ph idx="1"/>
          </p:nvPr>
        </p:nvSpPr>
        <p:spPr>
          <a:xfrm>
            <a:off x="400833" y="1150884"/>
            <a:ext cx="8770875" cy="5437806"/>
          </a:xfrm>
        </p:spPr>
        <p:txBody>
          <a:bodyPr/>
          <a:lstStyle/>
          <a:p>
            <a:r>
              <a:rPr lang="en-US" dirty="0"/>
              <a:t> </a:t>
            </a:r>
            <a:r>
              <a:rPr lang="en-US" baseline="30000" dirty="0"/>
              <a:t>11</a:t>
            </a:r>
            <a:r>
              <a:rPr lang="en-US" dirty="0"/>
              <a:t> They sent therefore and gathered together all the lords of the Philistines and said, </a:t>
            </a:r>
            <a:br>
              <a:rPr lang="en-US" sz="2800" dirty="0"/>
            </a:br>
            <a:br>
              <a:rPr lang="en-US" sz="2800" dirty="0"/>
            </a:br>
            <a:r>
              <a:rPr lang="en-US" dirty="0"/>
              <a:t>  "Send away the ark of the </a:t>
            </a:r>
            <a:br>
              <a:rPr lang="en-US" dirty="0"/>
            </a:br>
            <a:r>
              <a:rPr lang="en-US" dirty="0"/>
              <a:t>   God of Israel, and let it </a:t>
            </a:r>
            <a:br>
              <a:rPr lang="en-US" dirty="0"/>
            </a:br>
            <a:r>
              <a:rPr lang="en-US" dirty="0"/>
              <a:t>   return to its own place, </a:t>
            </a:r>
            <a:br>
              <a:rPr lang="en-US" dirty="0"/>
            </a:br>
            <a:r>
              <a:rPr lang="en-US" dirty="0"/>
              <a:t>   that it may not kill us </a:t>
            </a:r>
            <a:br>
              <a:rPr lang="en-US" dirty="0"/>
            </a:br>
            <a:r>
              <a:rPr lang="en-US" dirty="0"/>
              <a:t>   and our people." </a:t>
            </a:r>
            <a:br>
              <a:rPr lang="en-US" dirty="0"/>
            </a:br>
            <a:endParaRPr lang="en-US" dirty="0"/>
          </a:p>
        </p:txBody>
      </p:sp>
      <p:sp>
        <p:nvSpPr>
          <p:cNvPr id="41" name="TextBox 40">
            <a:extLst>
              <a:ext uri="{FF2B5EF4-FFF2-40B4-BE49-F238E27FC236}">
                <a16:creationId xmlns:a16="http://schemas.microsoft.com/office/drawing/2014/main" id="{D9E75420-EA8D-4262-8CA0-9D2B5C2365C5}"/>
              </a:ext>
            </a:extLst>
          </p:cNvPr>
          <p:cNvSpPr txBox="1"/>
          <p:nvPr/>
        </p:nvSpPr>
        <p:spPr>
          <a:xfrm>
            <a:off x="8049308" y="4218057"/>
            <a:ext cx="1493577" cy="707886"/>
          </a:xfrm>
          <a:prstGeom prst="rect">
            <a:avLst/>
          </a:prstGeom>
          <a:noFill/>
        </p:spPr>
        <p:txBody>
          <a:bodyPr wrap="square" rtlCol="0">
            <a:spAutoFit/>
          </a:bodyPr>
          <a:lstStyle/>
          <a:p>
            <a:r>
              <a:rPr lang="en-US" sz="4000" b="1" dirty="0" err="1">
                <a:solidFill>
                  <a:schemeClr val="bg1"/>
                </a:solidFill>
              </a:rPr>
              <a:t>Ekron</a:t>
            </a:r>
            <a:endParaRPr lang="en-US" sz="4000" b="1" dirty="0">
              <a:solidFill>
                <a:schemeClr val="bg1"/>
              </a:solidFill>
            </a:endParaRPr>
          </a:p>
        </p:txBody>
      </p:sp>
    </p:spTree>
    <p:extLst>
      <p:ext uri="{BB962C8B-B14F-4D97-AF65-F5344CB8AC3E}">
        <p14:creationId xmlns:p14="http://schemas.microsoft.com/office/powerpoint/2010/main" val="3184813844"/>
      </p:ext>
    </p:extLst>
  </p:cSld>
  <p:clrMapOvr>
    <a:masterClrMapping/>
  </p:clrMapOvr>
  <p:transition>
    <p:circl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07DB3E1-09B9-4B6A-8601-582C983E982C}"/>
              </a:ext>
            </a:extLst>
          </p:cNvPr>
          <p:cNvPicPr>
            <a:picLocks noChangeAspect="1"/>
          </p:cNvPicPr>
          <p:nvPr/>
        </p:nvPicPr>
        <p:blipFill rotWithShape="1">
          <a:blip r:embed="rId3"/>
          <a:srcRect t="5719" b="9973"/>
          <a:stretch/>
        </p:blipFill>
        <p:spPr>
          <a:xfrm>
            <a:off x="0" y="0"/>
            <a:ext cx="12192000" cy="6858000"/>
          </a:xfrm>
          <a:prstGeom prst="rect">
            <a:avLst/>
          </a:prstGeom>
        </p:spPr>
      </p:pic>
      <p:pic>
        <p:nvPicPr>
          <p:cNvPr id="1026" name="Picture 2">
            <a:extLst>
              <a:ext uri="{FF2B5EF4-FFF2-40B4-BE49-F238E27FC236}">
                <a16:creationId xmlns:a16="http://schemas.microsoft.com/office/drawing/2014/main" id="{F886958B-ABD4-4B21-AA78-1DC1023F90A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BD7F538D-1313-47BD-A6C8-7FE059AFDAB9}"/>
              </a:ext>
            </a:extLst>
          </p:cNvPr>
          <p:cNvSpPr>
            <a:spLocks noGrp="1"/>
          </p:cNvSpPr>
          <p:nvPr>
            <p:ph type="ctrTitle"/>
          </p:nvPr>
        </p:nvSpPr>
        <p:spPr>
          <a:xfrm>
            <a:off x="109182" y="1122363"/>
            <a:ext cx="8256896" cy="3749888"/>
          </a:xfrm>
        </p:spPr>
        <p:txBody>
          <a:bodyPr/>
          <a:lstStyle/>
          <a:p>
            <a:r>
              <a:rPr lang="en-US" dirty="0">
                <a:solidFill>
                  <a:schemeClr val="bg1"/>
                </a:solidFill>
                <a:effectLst>
                  <a:outerShdw blurRad="50800" dist="50800" dir="2700000" algn="ctr" rotWithShape="0">
                    <a:schemeClr val="tx1"/>
                  </a:outerShdw>
                </a:effectLst>
                <a:latin typeface="Hemi Head Rg" panose="020B0703040202080204" pitchFamily="34" charset="0"/>
              </a:rPr>
              <a:t>Finding Victory </a:t>
            </a:r>
            <a:br>
              <a:rPr lang="en-US" dirty="0">
                <a:solidFill>
                  <a:schemeClr val="bg1"/>
                </a:solidFill>
                <a:effectLst>
                  <a:outerShdw blurRad="50800" dist="50800" dir="2700000" algn="ctr" rotWithShape="0">
                    <a:schemeClr val="tx1"/>
                  </a:outerShdw>
                </a:effectLst>
                <a:latin typeface="Hemi Head Rg" panose="020B0703040202080204" pitchFamily="34" charset="0"/>
              </a:rPr>
            </a:br>
            <a:endParaRPr lang="en-US" dirty="0">
              <a:solidFill>
                <a:schemeClr val="bg1"/>
              </a:solidFill>
              <a:effectLst>
                <a:outerShdw blurRad="50800" dist="50800" dir="2700000" algn="ctr" rotWithShape="0">
                  <a:schemeClr val="tx1"/>
                </a:outerShdw>
              </a:effectLst>
              <a:latin typeface="Hemi Head Rg" panose="020B0703040202080204" pitchFamily="34" charset="0"/>
            </a:endParaRPr>
          </a:p>
        </p:txBody>
      </p:sp>
    </p:spTree>
    <p:extLst>
      <p:ext uri="{BB962C8B-B14F-4D97-AF65-F5344CB8AC3E}">
        <p14:creationId xmlns:p14="http://schemas.microsoft.com/office/powerpoint/2010/main" val="736808870"/>
      </p:ext>
    </p:extLst>
  </p:cSld>
  <p:clrMapOvr>
    <a:masterClrMapping/>
  </p:clrMapOvr>
  <p:transition>
    <p:circl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3EF841F8-5988-4560-B99C-2943F71789D9}"/>
              </a:ext>
            </a:extLst>
          </p:cNvPr>
          <p:cNvSpPr/>
          <p:nvPr/>
        </p:nvSpPr>
        <p:spPr>
          <a:xfrm>
            <a:off x="2711653" y="4094328"/>
            <a:ext cx="2027319" cy="955344"/>
          </a:xfrm>
          <a:prstGeom prst="rect">
            <a:avLst/>
          </a:prstGeom>
          <a:solidFill>
            <a:srgbClr val="FF0000"/>
          </a:solidFill>
          <a:ln>
            <a:solidFill>
              <a:srgbClr val="FF0000"/>
            </a:solid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35581E30-A816-4822-A565-D9738792719F}"/>
              </a:ext>
            </a:extLst>
          </p:cNvPr>
          <p:cNvPicPr>
            <a:picLocks noChangeAspect="1"/>
          </p:cNvPicPr>
          <p:nvPr/>
        </p:nvPicPr>
        <p:blipFill rotWithShape="1">
          <a:blip r:embed="rId3"/>
          <a:srcRect r="11189"/>
          <a:stretch/>
        </p:blipFill>
        <p:spPr>
          <a:xfrm>
            <a:off x="8135409" y="0"/>
            <a:ext cx="5107476" cy="6858000"/>
          </a:xfrm>
          <a:prstGeom prst="rect">
            <a:avLst/>
          </a:prstGeom>
        </p:spPr>
      </p:pic>
      <p:sp>
        <p:nvSpPr>
          <p:cNvPr id="10" name="Star: 5 Points 9">
            <a:extLst>
              <a:ext uri="{FF2B5EF4-FFF2-40B4-BE49-F238E27FC236}">
                <a16:creationId xmlns:a16="http://schemas.microsoft.com/office/drawing/2014/main" id="{6A7F4F72-6B2F-4D64-8151-54BC08CCD2A0}"/>
              </a:ext>
            </a:extLst>
          </p:cNvPr>
          <p:cNvSpPr/>
          <p:nvPr/>
        </p:nvSpPr>
        <p:spPr>
          <a:xfrm>
            <a:off x="10381151" y="4572000"/>
            <a:ext cx="326571" cy="287383"/>
          </a:xfrm>
          <a:prstGeom prst="star5">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0D293FB2-4228-4B98-8E7D-502BCC894004}"/>
              </a:ext>
            </a:extLst>
          </p:cNvPr>
          <p:cNvSpPr/>
          <p:nvPr/>
        </p:nvSpPr>
        <p:spPr>
          <a:xfrm>
            <a:off x="9718211" y="4312376"/>
            <a:ext cx="148590" cy="156754"/>
          </a:xfrm>
          <a:prstGeom prst="ellipse">
            <a:avLst/>
          </a:prstGeom>
          <a:solidFill>
            <a:srgbClr val="F9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C6207D21-82D6-4626-96F2-3DE5C5651409}"/>
              </a:ext>
            </a:extLst>
          </p:cNvPr>
          <p:cNvSpPr/>
          <p:nvPr/>
        </p:nvSpPr>
        <p:spPr>
          <a:xfrm>
            <a:off x="10582610" y="4195422"/>
            <a:ext cx="148590" cy="156754"/>
          </a:xfrm>
          <a:prstGeom prst="ellipse">
            <a:avLst/>
          </a:prstGeom>
          <a:solidFill>
            <a:srgbClr val="F9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97BFFF6A-5B57-4965-B7D5-0B820BB3A99E}"/>
              </a:ext>
            </a:extLst>
          </p:cNvPr>
          <p:cNvSpPr txBox="1"/>
          <p:nvPr/>
        </p:nvSpPr>
        <p:spPr>
          <a:xfrm>
            <a:off x="10713349" y="3748356"/>
            <a:ext cx="2589087" cy="707886"/>
          </a:xfrm>
          <a:prstGeom prst="rect">
            <a:avLst/>
          </a:prstGeom>
          <a:noFill/>
        </p:spPr>
        <p:txBody>
          <a:bodyPr wrap="square" rtlCol="0">
            <a:spAutoFit/>
          </a:bodyPr>
          <a:lstStyle/>
          <a:p>
            <a:r>
              <a:rPr lang="en-US" sz="4000" b="1" dirty="0">
                <a:solidFill>
                  <a:srgbClr val="F97F7F"/>
                </a:solidFill>
              </a:rPr>
              <a:t>Shiloh</a:t>
            </a:r>
          </a:p>
        </p:txBody>
      </p:sp>
      <p:sp>
        <p:nvSpPr>
          <p:cNvPr id="14" name="TextBox 13">
            <a:extLst>
              <a:ext uri="{FF2B5EF4-FFF2-40B4-BE49-F238E27FC236}">
                <a16:creationId xmlns:a16="http://schemas.microsoft.com/office/drawing/2014/main" id="{591A8810-9F9E-4658-881C-BFE7652AE1C6}"/>
              </a:ext>
            </a:extLst>
          </p:cNvPr>
          <p:cNvSpPr txBox="1"/>
          <p:nvPr/>
        </p:nvSpPr>
        <p:spPr>
          <a:xfrm>
            <a:off x="7691036" y="3828837"/>
            <a:ext cx="2589087" cy="707886"/>
          </a:xfrm>
          <a:prstGeom prst="rect">
            <a:avLst/>
          </a:prstGeom>
          <a:noFill/>
        </p:spPr>
        <p:txBody>
          <a:bodyPr wrap="square" rtlCol="0">
            <a:spAutoFit/>
          </a:bodyPr>
          <a:lstStyle/>
          <a:p>
            <a:r>
              <a:rPr lang="en-US" sz="4000" b="1" dirty="0">
                <a:solidFill>
                  <a:schemeClr val="bg1">
                    <a:lumMod val="85000"/>
                  </a:schemeClr>
                </a:solidFill>
                <a:effectLst>
                  <a:outerShdw blurRad="38100" dist="38100" dir="2700000" algn="tl">
                    <a:srgbClr val="000000">
                      <a:alpha val="43137"/>
                    </a:srgbClr>
                  </a:outerShdw>
                </a:effectLst>
              </a:rPr>
              <a:t>Ebenezer</a:t>
            </a:r>
          </a:p>
        </p:txBody>
      </p:sp>
      <p:sp>
        <p:nvSpPr>
          <p:cNvPr id="15" name="Oval 14">
            <a:extLst>
              <a:ext uri="{FF2B5EF4-FFF2-40B4-BE49-F238E27FC236}">
                <a16:creationId xmlns:a16="http://schemas.microsoft.com/office/drawing/2014/main" id="{FE6E7F0D-9EED-46B0-9278-426498D91F36}"/>
              </a:ext>
            </a:extLst>
          </p:cNvPr>
          <p:cNvSpPr/>
          <p:nvPr/>
        </p:nvSpPr>
        <p:spPr>
          <a:xfrm>
            <a:off x="9112293" y="4932053"/>
            <a:ext cx="174660" cy="184935"/>
          </a:xfrm>
          <a:prstGeom prst="ellipse">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967CDB6D-73C0-4623-8391-171544F92955}"/>
              </a:ext>
            </a:extLst>
          </p:cNvPr>
          <p:cNvSpPr txBox="1"/>
          <p:nvPr/>
        </p:nvSpPr>
        <p:spPr>
          <a:xfrm>
            <a:off x="7298229" y="4642745"/>
            <a:ext cx="2589087" cy="707886"/>
          </a:xfrm>
          <a:prstGeom prst="rect">
            <a:avLst/>
          </a:prstGeom>
          <a:noFill/>
        </p:spPr>
        <p:txBody>
          <a:bodyPr wrap="square" rtlCol="0">
            <a:spAutoFit/>
          </a:bodyPr>
          <a:lstStyle/>
          <a:p>
            <a:r>
              <a:rPr lang="en-US" sz="4000" b="1" dirty="0">
                <a:solidFill>
                  <a:schemeClr val="bg1">
                    <a:lumMod val="85000"/>
                  </a:schemeClr>
                </a:solidFill>
                <a:effectLst>
                  <a:outerShdw blurRad="38100" dist="38100" dir="2700000" algn="tl">
                    <a:srgbClr val="000000">
                      <a:alpha val="43137"/>
                    </a:srgbClr>
                  </a:outerShdw>
                </a:effectLst>
              </a:rPr>
              <a:t>Ashdod</a:t>
            </a:r>
          </a:p>
        </p:txBody>
      </p:sp>
      <p:sp>
        <p:nvSpPr>
          <p:cNvPr id="17" name="Oval 16">
            <a:extLst>
              <a:ext uri="{FF2B5EF4-FFF2-40B4-BE49-F238E27FC236}">
                <a16:creationId xmlns:a16="http://schemas.microsoft.com/office/drawing/2014/main" id="{1789CB4E-F72D-423D-816A-6B4777B8CC38}"/>
              </a:ext>
            </a:extLst>
          </p:cNvPr>
          <p:cNvSpPr/>
          <p:nvPr/>
        </p:nvSpPr>
        <p:spPr>
          <a:xfrm>
            <a:off x="9468925" y="4673574"/>
            <a:ext cx="174660" cy="184935"/>
          </a:xfrm>
          <a:prstGeom prst="ellipse">
            <a:avLst/>
          </a:prstGeom>
          <a:solidFill>
            <a:schemeClr val="bg1"/>
          </a:solidFill>
          <a:effectLst>
            <a:glow rad="127000">
              <a:schemeClr val="tx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2BAFA9B0-C8B5-4AA3-964B-72746603913B}"/>
              </a:ext>
            </a:extLst>
          </p:cNvPr>
          <p:cNvSpPr txBox="1"/>
          <p:nvPr/>
        </p:nvSpPr>
        <p:spPr>
          <a:xfrm>
            <a:off x="8049308" y="4218057"/>
            <a:ext cx="1493577" cy="707886"/>
          </a:xfrm>
          <a:prstGeom prst="rect">
            <a:avLst/>
          </a:prstGeom>
          <a:noFill/>
        </p:spPr>
        <p:txBody>
          <a:bodyPr wrap="square" rtlCol="0">
            <a:spAutoFit/>
          </a:bodyPr>
          <a:lstStyle/>
          <a:p>
            <a:r>
              <a:rPr lang="en-US" sz="4000" b="1" dirty="0" err="1">
                <a:solidFill>
                  <a:schemeClr val="bg1"/>
                </a:solidFill>
                <a:effectLst>
                  <a:outerShdw blurRad="38100" dist="63500" dir="2700000" algn="tl">
                    <a:srgbClr val="C00000">
                      <a:alpha val="0"/>
                    </a:srgbClr>
                  </a:outerShdw>
                </a:effectLst>
              </a:rPr>
              <a:t>Ekron</a:t>
            </a:r>
            <a:endParaRPr lang="en-US" sz="4000" b="1" dirty="0">
              <a:solidFill>
                <a:schemeClr val="bg1"/>
              </a:solidFill>
              <a:effectLst>
                <a:outerShdw blurRad="38100" dist="63500" dir="2700000" algn="tl">
                  <a:srgbClr val="C00000">
                    <a:alpha val="0"/>
                  </a:srgbClr>
                </a:outerShdw>
              </a:effectLst>
            </a:endParaRPr>
          </a:p>
        </p:txBody>
      </p:sp>
      <p:sp>
        <p:nvSpPr>
          <p:cNvPr id="20" name="Oval 19">
            <a:extLst>
              <a:ext uri="{FF2B5EF4-FFF2-40B4-BE49-F238E27FC236}">
                <a16:creationId xmlns:a16="http://schemas.microsoft.com/office/drawing/2014/main" id="{7358336E-4FDA-4BBC-9471-93BF3F06C418}"/>
              </a:ext>
            </a:extLst>
          </p:cNvPr>
          <p:cNvSpPr/>
          <p:nvPr/>
        </p:nvSpPr>
        <p:spPr>
          <a:xfrm>
            <a:off x="9381595" y="5314196"/>
            <a:ext cx="174660" cy="184935"/>
          </a:xfrm>
          <a:prstGeom prst="ellipse">
            <a:avLst/>
          </a:prstGeom>
          <a:solidFill>
            <a:schemeClr val="bg1">
              <a:lumMod val="75000"/>
            </a:schemeClr>
          </a:solidFill>
          <a:effectLst>
            <a:glow>
              <a:schemeClr val="tx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0F85EA25-6456-44E9-9953-04DB9BE88DB9}"/>
              </a:ext>
            </a:extLst>
          </p:cNvPr>
          <p:cNvSpPr txBox="1"/>
          <p:nvPr/>
        </p:nvSpPr>
        <p:spPr>
          <a:xfrm>
            <a:off x="9363972" y="5343418"/>
            <a:ext cx="1292933" cy="707886"/>
          </a:xfrm>
          <a:prstGeom prst="rect">
            <a:avLst/>
          </a:prstGeom>
          <a:noFill/>
        </p:spPr>
        <p:txBody>
          <a:bodyPr wrap="square" rtlCol="0">
            <a:spAutoFit/>
          </a:bodyPr>
          <a:lstStyle/>
          <a:p>
            <a:r>
              <a:rPr lang="en-US" sz="4000" b="1" dirty="0">
                <a:solidFill>
                  <a:schemeClr val="bg1">
                    <a:lumMod val="65000"/>
                  </a:schemeClr>
                </a:solidFill>
                <a:effectLst>
                  <a:outerShdw blurRad="38100" dist="63500" dir="2700000" algn="tl">
                    <a:srgbClr val="C00000">
                      <a:alpha val="0"/>
                    </a:srgbClr>
                  </a:outerShdw>
                </a:effectLst>
              </a:rPr>
              <a:t>Gath</a:t>
            </a:r>
          </a:p>
        </p:txBody>
      </p:sp>
      <p:sp>
        <p:nvSpPr>
          <p:cNvPr id="2" name="Title 1">
            <a:extLst>
              <a:ext uri="{FF2B5EF4-FFF2-40B4-BE49-F238E27FC236}">
                <a16:creationId xmlns:a16="http://schemas.microsoft.com/office/drawing/2014/main" id="{ADBFE642-795F-4D2B-AC0A-AAD8E7C933C3}"/>
              </a:ext>
            </a:extLst>
          </p:cNvPr>
          <p:cNvSpPr>
            <a:spLocks noGrp="1"/>
          </p:cNvSpPr>
          <p:nvPr>
            <p:ph type="title"/>
          </p:nvPr>
        </p:nvSpPr>
        <p:spPr/>
        <p:txBody>
          <a:bodyPr/>
          <a:lstStyle/>
          <a:p>
            <a:r>
              <a:rPr lang="en-US" dirty="0">
                <a:effectLst>
                  <a:glow rad="127000">
                    <a:srgbClr val="C00000"/>
                  </a:glow>
                  <a:outerShdw blurRad="50800" dist="50800" dir="2700000" algn="ctr" rotWithShape="0">
                    <a:schemeClr val="tx1"/>
                  </a:outerShdw>
                </a:effectLst>
              </a:rPr>
              <a:t>Very</a:t>
            </a:r>
            <a:r>
              <a:rPr lang="en-US" dirty="0"/>
              <a:t> Heavy Hand of God 5:10-11-12</a:t>
            </a:r>
          </a:p>
        </p:txBody>
      </p:sp>
      <p:sp>
        <p:nvSpPr>
          <p:cNvPr id="3" name="Content Placeholder 2">
            <a:extLst>
              <a:ext uri="{FF2B5EF4-FFF2-40B4-BE49-F238E27FC236}">
                <a16:creationId xmlns:a16="http://schemas.microsoft.com/office/drawing/2014/main" id="{08B0F11E-93DE-46DA-B5F5-2CB4BA47FA77}"/>
              </a:ext>
            </a:extLst>
          </p:cNvPr>
          <p:cNvSpPr>
            <a:spLocks noGrp="1"/>
          </p:cNvSpPr>
          <p:nvPr>
            <p:ph idx="1"/>
          </p:nvPr>
        </p:nvSpPr>
        <p:spPr>
          <a:xfrm>
            <a:off x="400834" y="1537854"/>
            <a:ext cx="7853480" cy="5050835"/>
          </a:xfrm>
        </p:spPr>
        <p:txBody>
          <a:bodyPr/>
          <a:lstStyle/>
          <a:p>
            <a:r>
              <a:rPr lang="en-US" dirty="0"/>
              <a:t> For there was a deathly panic throughout the whole city. </a:t>
            </a:r>
            <a:br>
              <a:rPr lang="en-US" dirty="0"/>
            </a:br>
            <a:r>
              <a:rPr lang="en-US" dirty="0">
                <a:effectLst>
                  <a:glow rad="127000">
                    <a:srgbClr val="C00000"/>
                  </a:glow>
                </a:effectLst>
              </a:rPr>
              <a:t>The hand of God was very </a:t>
            </a:r>
            <a:br>
              <a:rPr lang="en-US" dirty="0">
                <a:effectLst>
                  <a:glow rad="127000">
                    <a:srgbClr val="C00000"/>
                  </a:glow>
                </a:effectLst>
              </a:rPr>
            </a:br>
            <a:r>
              <a:rPr lang="en-US" dirty="0">
                <a:effectLst>
                  <a:glow rad="127000">
                    <a:srgbClr val="C00000"/>
                  </a:glow>
                </a:effectLst>
              </a:rPr>
              <a:t>heavy there</a:t>
            </a:r>
            <a:r>
              <a:rPr lang="en-US" dirty="0"/>
              <a:t>. </a:t>
            </a:r>
            <a:r>
              <a:rPr lang="en-US" baseline="30000" dirty="0"/>
              <a:t>12</a:t>
            </a:r>
            <a:r>
              <a:rPr lang="en-US" dirty="0"/>
              <a:t> The men </a:t>
            </a:r>
            <a:br>
              <a:rPr lang="en-US" dirty="0"/>
            </a:br>
            <a:r>
              <a:rPr lang="en-US" dirty="0"/>
              <a:t>who did not die were </a:t>
            </a:r>
            <a:br>
              <a:rPr lang="en-US" dirty="0"/>
            </a:br>
            <a:r>
              <a:rPr lang="en-US" dirty="0"/>
              <a:t>struck with </a:t>
            </a:r>
            <a:r>
              <a:rPr lang="en-US" dirty="0">
                <a:effectLst>
                  <a:glow rad="127000">
                    <a:schemeClr val="tx1">
                      <a:lumMod val="95000"/>
                      <a:lumOff val="5000"/>
                    </a:schemeClr>
                  </a:glow>
                </a:effectLst>
              </a:rPr>
              <a:t>tumors</a:t>
            </a:r>
            <a:r>
              <a:rPr lang="en-US" dirty="0"/>
              <a:t>, and </a:t>
            </a:r>
            <a:br>
              <a:rPr lang="en-US" dirty="0"/>
            </a:br>
            <a:r>
              <a:rPr lang="en-US" dirty="0"/>
              <a:t>the cry of the city went up to heaven.</a:t>
            </a:r>
          </a:p>
        </p:txBody>
      </p:sp>
      <p:grpSp>
        <p:nvGrpSpPr>
          <p:cNvPr id="24" name="Group 23">
            <a:extLst>
              <a:ext uri="{FF2B5EF4-FFF2-40B4-BE49-F238E27FC236}">
                <a16:creationId xmlns:a16="http://schemas.microsoft.com/office/drawing/2014/main" id="{80823893-69E5-4C4D-96C8-5243491762E5}"/>
              </a:ext>
            </a:extLst>
          </p:cNvPr>
          <p:cNvGrpSpPr/>
          <p:nvPr/>
        </p:nvGrpSpPr>
        <p:grpSpPr>
          <a:xfrm>
            <a:off x="6096000" y="-1936247"/>
            <a:ext cx="8581049" cy="6847096"/>
            <a:chOff x="5921316" y="-1080654"/>
            <a:chExt cx="9202422" cy="7342909"/>
          </a:xfrm>
        </p:grpSpPr>
        <p:pic>
          <p:nvPicPr>
            <p:cNvPr id="25" name="Picture 24">
              <a:extLst>
                <a:ext uri="{FF2B5EF4-FFF2-40B4-BE49-F238E27FC236}">
                  <a16:creationId xmlns:a16="http://schemas.microsoft.com/office/drawing/2014/main" id="{48944508-8296-4E72-A3F4-8D90E02BC956}"/>
                </a:ext>
              </a:extLst>
            </p:cNvPr>
            <p:cNvPicPr>
              <a:picLocks noChangeAspect="1"/>
            </p:cNvPicPr>
            <p:nvPr/>
          </p:nvPicPr>
          <p:blipFill>
            <a:blip r:embed="rId4"/>
            <a:stretch>
              <a:fillRect/>
            </a:stretch>
          </p:blipFill>
          <p:spPr>
            <a:xfrm>
              <a:off x="5921316" y="-1080654"/>
              <a:ext cx="9050023" cy="6858000"/>
            </a:xfrm>
            <a:prstGeom prst="rect">
              <a:avLst/>
            </a:prstGeom>
          </p:spPr>
        </p:pic>
        <p:pic>
          <p:nvPicPr>
            <p:cNvPr id="26" name="Picture 25">
              <a:extLst>
                <a:ext uri="{FF2B5EF4-FFF2-40B4-BE49-F238E27FC236}">
                  <a16:creationId xmlns:a16="http://schemas.microsoft.com/office/drawing/2014/main" id="{8C74537A-6DF1-495D-8B25-F0F43D2438E2}"/>
                </a:ext>
              </a:extLst>
            </p:cNvPr>
            <p:cNvPicPr>
              <a:picLocks noChangeAspect="1"/>
            </p:cNvPicPr>
            <p:nvPr/>
          </p:nvPicPr>
          <p:blipFill>
            <a:blip r:embed="rId4"/>
            <a:stretch>
              <a:fillRect/>
            </a:stretch>
          </p:blipFill>
          <p:spPr>
            <a:xfrm>
              <a:off x="6073716" y="-595745"/>
              <a:ext cx="9050022" cy="6858000"/>
            </a:xfrm>
            <a:prstGeom prst="rect">
              <a:avLst/>
            </a:prstGeom>
            <a:effectLst>
              <a:outerShdw blurRad="101600" dist="101600" dir="13500000" algn="br" rotWithShape="0">
                <a:schemeClr val="tx1">
                  <a:alpha val="25000"/>
                </a:schemeClr>
              </a:outerShdw>
            </a:effectLst>
          </p:spPr>
        </p:pic>
      </p:grpSp>
    </p:spTree>
    <p:extLst>
      <p:ext uri="{BB962C8B-B14F-4D97-AF65-F5344CB8AC3E}">
        <p14:creationId xmlns:p14="http://schemas.microsoft.com/office/powerpoint/2010/main" val="2685935271"/>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800" fill="hold"/>
                                        <p:tgtEl>
                                          <p:spTgt spid="24"/>
                                        </p:tgtEl>
                                        <p:attrNameLst>
                                          <p:attrName>ppt_x</p:attrName>
                                        </p:attrNameLst>
                                      </p:cBhvr>
                                      <p:tavLst>
                                        <p:tav tm="0">
                                          <p:val>
                                            <p:strVal val="1+#ppt_w/2"/>
                                          </p:val>
                                        </p:tav>
                                        <p:tav tm="100000">
                                          <p:val>
                                            <p:strVal val="#ppt_x"/>
                                          </p:val>
                                        </p:tav>
                                      </p:tavLst>
                                    </p:anim>
                                    <p:anim calcmode="lin" valueType="num">
                                      <p:cBhvr additive="base">
                                        <p:cTn id="8" dur="800" fill="hold"/>
                                        <p:tgtEl>
                                          <p:spTgt spid="2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randombar(horizontal)">
                                      <p:cBhvr>
                                        <p:cTn id="1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E080A17-2AE5-40BA-BF6C-DCA33728CF84}"/>
              </a:ext>
            </a:extLst>
          </p:cNvPr>
          <p:cNvPicPr>
            <a:picLocks noChangeAspect="1"/>
          </p:cNvPicPr>
          <p:nvPr/>
        </p:nvPicPr>
        <p:blipFill rotWithShape="1">
          <a:blip r:embed="rId3"/>
          <a:srcRect r="6517" b="90476"/>
          <a:stretch/>
        </p:blipFill>
        <p:spPr>
          <a:xfrm>
            <a:off x="6802582" y="0"/>
            <a:ext cx="5389418" cy="6858000"/>
          </a:xfrm>
          <a:prstGeom prst="rect">
            <a:avLst/>
          </a:prstGeom>
        </p:spPr>
      </p:pic>
      <p:pic>
        <p:nvPicPr>
          <p:cNvPr id="10" name="Picture 9">
            <a:extLst>
              <a:ext uri="{FF2B5EF4-FFF2-40B4-BE49-F238E27FC236}">
                <a16:creationId xmlns:a16="http://schemas.microsoft.com/office/drawing/2014/main" id="{B9BB0AD9-2245-4D50-B73E-05CB06117735}"/>
              </a:ext>
            </a:extLst>
          </p:cNvPr>
          <p:cNvPicPr>
            <a:picLocks noChangeAspect="1"/>
          </p:cNvPicPr>
          <p:nvPr/>
        </p:nvPicPr>
        <p:blipFill>
          <a:blip r:embed="rId4"/>
          <a:stretch>
            <a:fillRect/>
          </a:stretch>
        </p:blipFill>
        <p:spPr>
          <a:xfrm>
            <a:off x="6802582" y="1785547"/>
            <a:ext cx="5978389" cy="4380206"/>
          </a:xfrm>
          <a:prstGeom prst="rect">
            <a:avLst/>
          </a:prstGeom>
        </p:spPr>
      </p:pic>
      <p:sp>
        <p:nvSpPr>
          <p:cNvPr id="2" name="Title 1">
            <a:extLst>
              <a:ext uri="{FF2B5EF4-FFF2-40B4-BE49-F238E27FC236}">
                <a16:creationId xmlns:a16="http://schemas.microsoft.com/office/drawing/2014/main" id="{ADBFE642-795F-4D2B-AC0A-AAD8E7C933C3}"/>
              </a:ext>
            </a:extLst>
          </p:cNvPr>
          <p:cNvSpPr>
            <a:spLocks noGrp="1"/>
          </p:cNvSpPr>
          <p:nvPr>
            <p:ph type="title"/>
          </p:nvPr>
        </p:nvSpPr>
        <p:spPr/>
        <p:txBody>
          <a:bodyPr/>
          <a:lstStyle/>
          <a:p>
            <a:r>
              <a:rPr lang="en-US" dirty="0">
                <a:effectLst>
                  <a:glow rad="127000">
                    <a:srgbClr val="C00000"/>
                  </a:glow>
                  <a:outerShdw blurRad="50800" dist="50800" dir="2700000" algn="ctr" rotWithShape="0">
                    <a:schemeClr val="tx1"/>
                  </a:outerShdw>
                </a:effectLst>
              </a:rPr>
              <a:t>Unrelenting</a:t>
            </a:r>
            <a:r>
              <a:rPr lang="en-US" dirty="0"/>
              <a:t> Hand of God 6:1-3</a:t>
            </a:r>
          </a:p>
        </p:txBody>
      </p:sp>
      <p:sp>
        <p:nvSpPr>
          <p:cNvPr id="4" name="Rectangle 3">
            <a:extLst>
              <a:ext uri="{FF2B5EF4-FFF2-40B4-BE49-F238E27FC236}">
                <a16:creationId xmlns:a16="http://schemas.microsoft.com/office/drawing/2014/main" id="{70D82F23-1A05-440A-A922-B02A82B30D19}"/>
              </a:ext>
            </a:extLst>
          </p:cNvPr>
          <p:cNvSpPr/>
          <p:nvPr/>
        </p:nvSpPr>
        <p:spPr>
          <a:xfrm>
            <a:off x="331076" y="4398579"/>
            <a:ext cx="7031421" cy="1923393"/>
          </a:xfrm>
          <a:prstGeom prst="rect">
            <a:avLst/>
          </a:prstGeom>
          <a:solidFill>
            <a:srgbClr val="9C0908"/>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08B0F11E-93DE-46DA-B5F5-2CB4BA47FA77}"/>
              </a:ext>
            </a:extLst>
          </p:cNvPr>
          <p:cNvSpPr>
            <a:spLocks noGrp="1"/>
          </p:cNvSpPr>
          <p:nvPr>
            <p:ph idx="1"/>
          </p:nvPr>
        </p:nvSpPr>
        <p:spPr>
          <a:xfrm>
            <a:off x="400833" y="1537854"/>
            <a:ext cx="7008959" cy="5050835"/>
          </a:xfrm>
        </p:spPr>
        <p:txBody>
          <a:bodyPr/>
          <a:lstStyle/>
          <a:p>
            <a:r>
              <a:rPr lang="en-US" dirty="0"/>
              <a:t> </a:t>
            </a:r>
            <a:r>
              <a:rPr lang="en-US" baseline="30000" dirty="0"/>
              <a:t>6:1</a:t>
            </a:r>
            <a:r>
              <a:rPr lang="en-US" dirty="0"/>
              <a:t>  The ark of the LORD was in the country of the Philistines seven months.  </a:t>
            </a:r>
            <a:r>
              <a:rPr lang="en-US" baseline="30000" dirty="0"/>
              <a:t>2</a:t>
            </a:r>
            <a:r>
              <a:rPr lang="en-US" dirty="0"/>
              <a:t> And the Philistines called for the priests and the diviners and said,</a:t>
            </a:r>
            <a:br>
              <a:rPr lang="en-US" sz="1100" dirty="0"/>
            </a:br>
            <a:br>
              <a:rPr lang="en-US" sz="1100" dirty="0"/>
            </a:br>
            <a:r>
              <a:rPr lang="en-US" dirty="0"/>
              <a:t> "What shall we do with the ark of the LORD? Tell us with what we shall send it to its place.“</a:t>
            </a:r>
          </a:p>
        </p:txBody>
      </p:sp>
    </p:spTree>
    <p:extLst>
      <p:ext uri="{BB962C8B-B14F-4D97-AF65-F5344CB8AC3E}">
        <p14:creationId xmlns:p14="http://schemas.microsoft.com/office/powerpoint/2010/main" val="3045984314"/>
      </p:ext>
    </p:extLst>
  </p:cSld>
  <p:clrMapOvr>
    <a:masterClrMapping/>
  </p:clrMapOvr>
  <p:transition>
    <p:circl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A07ECC0-C87D-4D44-9AD3-A3CE1AC9FAE3}"/>
              </a:ext>
            </a:extLst>
          </p:cNvPr>
          <p:cNvPicPr>
            <a:picLocks noChangeAspect="1"/>
          </p:cNvPicPr>
          <p:nvPr/>
        </p:nvPicPr>
        <p:blipFill rotWithShape="1">
          <a:blip r:embed="rId3"/>
          <a:srcRect r="6517" b="90476"/>
          <a:stretch/>
        </p:blipFill>
        <p:spPr>
          <a:xfrm>
            <a:off x="6802582" y="0"/>
            <a:ext cx="5389418" cy="6858000"/>
          </a:xfrm>
          <a:prstGeom prst="rect">
            <a:avLst/>
          </a:prstGeom>
        </p:spPr>
      </p:pic>
      <p:pic>
        <p:nvPicPr>
          <p:cNvPr id="12" name="Picture 11">
            <a:extLst>
              <a:ext uri="{FF2B5EF4-FFF2-40B4-BE49-F238E27FC236}">
                <a16:creationId xmlns:a16="http://schemas.microsoft.com/office/drawing/2014/main" id="{6F83511A-D00F-40D1-AA48-BC082B89C4EC}"/>
              </a:ext>
            </a:extLst>
          </p:cNvPr>
          <p:cNvPicPr>
            <a:picLocks noChangeAspect="1"/>
          </p:cNvPicPr>
          <p:nvPr/>
        </p:nvPicPr>
        <p:blipFill>
          <a:blip r:embed="rId4"/>
          <a:stretch>
            <a:fillRect/>
          </a:stretch>
        </p:blipFill>
        <p:spPr>
          <a:xfrm>
            <a:off x="6802582" y="1785547"/>
            <a:ext cx="5978389" cy="4380206"/>
          </a:xfrm>
          <a:prstGeom prst="rect">
            <a:avLst/>
          </a:prstGeom>
        </p:spPr>
      </p:pic>
      <p:sp>
        <p:nvSpPr>
          <p:cNvPr id="2" name="Title 1">
            <a:extLst>
              <a:ext uri="{FF2B5EF4-FFF2-40B4-BE49-F238E27FC236}">
                <a16:creationId xmlns:a16="http://schemas.microsoft.com/office/drawing/2014/main" id="{ADBFE642-795F-4D2B-AC0A-AAD8E7C933C3}"/>
              </a:ext>
            </a:extLst>
          </p:cNvPr>
          <p:cNvSpPr>
            <a:spLocks noGrp="1"/>
          </p:cNvSpPr>
          <p:nvPr>
            <p:ph type="title"/>
          </p:nvPr>
        </p:nvSpPr>
        <p:spPr/>
        <p:txBody>
          <a:bodyPr/>
          <a:lstStyle/>
          <a:p>
            <a:r>
              <a:rPr lang="en-US" dirty="0">
                <a:effectLst>
                  <a:glow rad="127000">
                    <a:srgbClr val="C00000"/>
                  </a:glow>
                  <a:outerShdw blurRad="50800" dist="50800" dir="2700000" algn="ctr" rotWithShape="0">
                    <a:schemeClr val="tx1"/>
                  </a:outerShdw>
                </a:effectLst>
              </a:rPr>
              <a:t>Unrelenting</a:t>
            </a:r>
            <a:r>
              <a:rPr lang="en-US" dirty="0"/>
              <a:t> Hand of God 6:1-3</a:t>
            </a:r>
          </a:p>
        </p:txBody>
      </p:sp>
      <p:sp>
        <p:nvSpPr>
          <p:cNvPr id="13" name="Rectangle 12">
            <a:extLst>
              <a:ext uri="{FF2B5EF4-FFF2-40B4-BE49-F238E27FC236}">
                <a16:creationId xmlns:a16="http://schemas.microsoft.com/office/drawing/2014/main" id="{9BE4AA85-6742-4814-A955-95948C70E516}"/>
              </a:ext>
            </a:extLst>
          </p:cNvPr>
          <p:cNvSpPr/>
          <p:nvPr/>
        </p:nvSpPr>
        <p:spPr>
          <a:xfrm>
            <a:off x="331077" y="1785547"/>
            <a:ext cx="6679324" cy="4803143"/>
          </a:xfrm>
          <a:prstGeom prst="rect">
            <a:avLst/>
          </a:prstGeom>
          <a:solidFill>
            <a:srgbClr val="9C0908"/>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08B0F11E-93DE-46DA-B5F5-2CB4BA47FA77}"/>
              </a:ext>
            </a:extLst>
          </p:cNvPr>
          <p:cNvSpPr>
            <a:spLocks noGrp="1"/>
          </p:cNvSpPr>
          <p:nvPr>
            <p:ph idx="1"/>
          </p:nvPr>
        </p:nvSpPr>
        <p:spPr>
          <a:xfrm>
            <a:off x="400834" y="1213946"/>
            <a:ext cx="6609566" cy="5374744"/>
          </a:xfrm>
        </p:spPr>
        <p:txBody>
          <a:bodyPr/>
          <a:lstStyle/>
          <a:p>
            <a:r>
              <a:rPr lang="en-US" dirty="0"/>
              <a:t> </a:t>
            </a:r>
            <a:r>
              <a:rPr lang="en-US" baseline="30000" dirty="0"/>
              <a:t>3</a:t>
            </a:r>
            <a:r>
              <a:rPr lang="en-US" dirty="0"/>
              <a:t> They said, </a:t>
            </a:r>
            <a:endParaRPr lang="en-US" sz="1200" dirty="0"/>
          </a:p>
          <a:p>
            <a:br>
              <a:rPr lang="en-US" sz="1200" dirty="0"/>
            </a:br>
            <a:r>
              <a:rPr lang="en-US" dirty="0"/>
              <a:t>"If you send away the ark of the God of Israel, do not send it empty, but by all means return him a guilt offering. Then you will be healed, and it will be known to you why </a:t>
            </a:r>
            <a:r>
              <a:rPr lang="en-US" dirty="0">
                <a:effectLst>
                  <a:glow rad="127000">
                    <a:srgbClr val="C00000"/>
                  </a:glow>
                </a:effectLst>
              </a:rPr>
              <a:t>his hand does not turn away from you</a:t>
            </a:r>
            <a:r>
              <a:rPr lang="en-US" dirty="0"/>
              <a:t>.“</a:t>
            </a:r>
          </a:p>
        </p:txBody>
      </p:sp>
      <p:pic>
        <p:nvPicPr>
          <p:cNvPr id="7" name="Picture 6">
            <a:extLst>
              <a:ext uri="{FF2B5EF4-FFF2-40B4-BE49-F238E27FC236}">
                <a16:creationId xmlns:a16="http://schemas.microsoft.com/office/drawing/2014/main" id="{58CAD55D-F0E0-409B-8DB3-7F3750272677}"/>
              </a:ext>
            </a:extLst>
          </p:cNvPr>
          <p:cNvPicPr>
            <a:picLocks noChangeAspect="1"/>
          </p:cNvPicPr>
          <p:nvPr/>
        </p:nvPicPr>
        <p:blipFill>
          <a:blip r:embed="rId5"/>
          <a:stretch>
            <a:fillRect/>
          </a:stretch>
        </p:blipFill>
        <p:spPr>
          <a:xfrm>
            <a:off x="5708796" y="3157632"/>
            <a:ext cx="8505967" cy="4314354"/>
          </a:xfrm>
          <a:prstGeom prst="rect">
            <a:avLst/>
          </a:prstGeom>
        </p:spPr>
      </p:pic>
      <p:pic>
        <p:nvPicPr>
          <p:cNvPr id="8" name="Picture 7">
            <a:extLst>
              <a:ext uri="{FF2B5EF4-FFF2-40B4-BE49-F238E27FC236}">
                <a16:creationId xmlns:a16="http://schemas.microsoft.com/office/drawing/2014/main" id="{A06F7559-EE19-4C73-A39F-5DD9E35B5EF0}"/>
              </a:ext>
            </a:extLst>
          </p:cNvPr>
          <p:cNvPicPr>
            <a:picLocks noChangeAspect="1"/>
          </p:cNvPicPr>
          <p:nvPr/>
        </p:nvPicPr>
        <p:blipFill>
          <a:blip r:embed="rId5"/>
          <a:stretch>
            <a:fillRect/>
          </a:stretch>
        </p:blipFill>
        <p:spPr>
          <a:xfrm>
            <a:off x="5708796" y="3171485"/>
            <a:ext cx="8505967" cy="4314354"/>
          </a:xfrm>
          <a:prstGeom prst="rect">
            <a:avLst/>
          </a:prstGeom>
        </p:spPr>
      </p:pic>
      <p:pic>
        <p:nvPicPr>
          <p:cNvPr id="9" name="Picture 8">
            <a:extLst>
              <a:ext uri="{FF2B5EF4-FFF2-40B4-BE49-F238E27FC236}">
                <a16:creationId xmlns:a16="http://schemas.microsoft.com/office/drawing/2014/main" id="{95842FC2-6EE1-4B9D-8181-A10885D9DE4B}"/>
              </a:ext>
            </a:extLst>
          </p:cNvPr>
          <p:cNvPicPr>
            <a:picLocks noChangeAspect="1"/>
          </p:cNvPicPr>
          <p:nvPr/>
        </p:nvPicPr>
        <p:blipFill>
          <a:blip r:embed="rId5"/>
          <a:stretch>
            <a:fillRect/>
          </a:stretch>
        </p:blipFill>
        <p:spPr>
          <a:xfrm>
            <a:off x="5736506" y="3188136"/>
            <a:ext cx="8505967" cy="4314354"/>
          </a:xfrm>
          <a:prstGeom prst="rect">
            <a:avLst/>
          </a:prstGeom>
        </p:spPr>
      </p:pic>
      <p:pic>
        <p:nvPicPr>
          <p:cNvPr id="10" name="Picture 9">
            <a:extLst>
              <a:ext uri="{FF2B5EF4-FFF2-40B4-BE49-F238E27FC236}">
                <a16:creationId xmlns:a16="http://schemas.microsoft.com/office/drawing/2014/main" id="{F6F9E3E9-9142-4509-8992-66812CB7F443}"/>
              </a:ext>
            </a:extLst>
          </p:cNvPr>
          <p:cNvPicPr>
            <a:picLocks noChangeAspect="1"/>
          </p:cNvPicPr>
          <p:nvPr/>
        </p:nvPicPr>
        <p:blipFill>
          <a:blip r:embed="rId5"/>
          <a:stretch>
            <a:fillRect/>
          </a:stretch>
        </p:blipFill>
        <p:spPr>
          <a:xfrm>
            <a:off x="5694942" y="3174282"/>
            <a:ext cx="8505967" cy="4314354"/>
          </a:xfrm>
          <a:prstGeom prst="rect">
            <a:avLst/>
          </a:prstGeom>
        </p:spPr>
      </p:pic>
    </p:spTree>
    <p:extLst>
      <p:ext uri="{BB962C8B-B14F-4D97-AF65-F5344CB8AC3E}">
        <p14:creationId xmlns:p14="http://schemas.microsoft.com/office/powerpoint/2010/main" val="3781686652"/>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750" fill="hold"/>
                                        <p:tgtEl>
                                          <p:spTgt spid="7"/>
                                        </p:tgtEl>
                                        <p:attrNameLst>
                                          <p:attrName>ppt_x</p:attrName>
                                        </p:attrNameLst>
                                      </p:cBhvr>
                                      <p:tavLst>
                                        <p:tav tm="0">
                                          <p:val>
                                            <p:strVal val="1+#ppt_w/2"/>
                                          </p:val>
                                        </p:tav>
                                        <p:tav tm="100000">
                                          <p:val>
                                            <p:strVal val="#ppt_x"/>
                                          </p:val>
                                        </p:tav>
                                      </p:tavLst>
                                    </p:anim>
                                    <p:anim calcmode="lin" valueType="num">
                                      <p:cBhvr additive="base">
                                        <p:cTn id="8" dur="75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750"/>
                            </p:stCondLst>
                            <p:childTnLst>
                              <p:par>
                                <p:cTn id="10" presetID="2" presetClass="exit" presetSubtype="2" fill="hold" nodeType="afterEffect">
                                  <p:stCondLst>
                                    <p:cond delay="0"/>
                                  </p:stCondLst>
                                  <p:childTnLst>
                                    <p:anim calcmode="lin" valueType="num">
                                      <p:cBhvr additive="base">
                                        <p:cTn id="11" dur="750"/>
                                        <p:tgtEl>
                                          <p:spTgt spid="7"/>
                                        </p:tgtEl>
                                        <p:attrNameLst>
                                          <p:attrName>ppt_x</p:attrName>
                                        </p:attrNameLst>
                                      </p:cBhvr>
                                      <p:tavLst>
                                        <p:tav tm="0">
                                          <p:val>
                                            <p:strVal val="ppt_x"/>
                                          </p:val>
                                        </p:tav>
                                        <p:tav tm="100000">
                                          <p:val>
                                            <p:strVal val="1+ppt_w/2"/>
                                          </p:val>
                                        </p:tav>
                                      </p:tavLst>
                                    </p:anim>
                                    <p:anim calcmode="lin" valueType="num">
                                      <p:cBhvr additive="base">
                                        <p:cTn id="12" dur="750"/>
                                        <p:tgtEl>
                                          <p:spTgt spid="7"/>
                                        </p:tgtEl>
                                        <p:attrNameLst>
                                          <p:attrName>ppt_y</p:attrName>
                                        </p:attrNameLst>
                                      </p:cBhvr>
                                      <p:tavLst>
                                        <p:tav tm="0">
                                          <p:val>
                                            <p:strVal val="ppt_y"/>
                                          </p:val>
                                        </p:tav>
                                        <p:tav tm="100000">
                                          <p:val>
                                            <p:strVal val="ppt_y"/>
                                          </p:val>
                                        </p:tav>
                                      </p:tavLst>
                                    </p:anim>
                                    <p:set>
                                      <p:cBhvr>
                                        <p:cTn id="13" dur="1" fill="hold">
                                          <p:stCondLst>
                                            <p:cond delay="749"/>
                                          </p:stCondLst>
                                        </p:cTn>
                                        <p:tgtEl>
                                          <p:spTgt spid="7"/>
                                        </p:tgtEl>
                                        <p:attrNameLst>
                                          <p:attrName>style.visibility</p:attrName>
                                        </p:attrNameLst>
                                      </p:cBhvr>
                                      <p:to>
                                        <p:strVal val="hidden"/>
                                      </p:to>
                                    </p:set>
                                  </p:childTnLst>
                                </p:cTn>
                              </p:par>
                            </p:childTnLst>
                          </p:cTn>
                        </p:par>
                        <p:par>
                          <p:cTn id="14" fill="hold">
                            <p:stCondLst>
                              <p:cond delay="1500"/>
                            </p:stCondLst>
                            <p:childTnLst>
                              <p:par>
                                <p:cTn id="15" presetID="2" presetClass="entr" presetSubtype="2" fill="hold" nodeType="after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750" fill="hold"/>
                                        <p:tgtEl>
                                          <p:spTgt spid="8"/>
                                        </p:tgtEl>
                                        <p:attrNameLst>
                                          <p:attrName>ppt_x</p:attrName>
                                        </p:attrNameLst>
                                      </p:cBhvr>
                                      <p:tavLst>
                                        <p:tav tm="0">
                                          <p:val>
                                            <p:strVal val="1+#ppt_w/2"/>
                                          </p:val>
                                        </p:tav>
                                        <p:tav tm="100000">
                                          <p:val>
                                            <p:strVal val="#ppt_x"/>
                                          </p:val>
                                        </p:tav>
                                      </p:tavLst>
                                    </p:anim>
                                    <p:anim calcmode="lin" valueType="num">
                                      <p:cBhvr additive="base">
                                        <p:cTn id="18" dur="750" fill="hold"/>
                                        <p:tgtEl>
                                          <p:spTgt spid="8"/>
                                        </p:tgtEl>
                                        <p:attrNameLst>
                                          <p:attrName>ppt_y</p:attrName>
                                        </p:attrNameLst>
                                      </p:cBhvr>
                                      <p:tavLst>
                                        <p:tav tm="0">
                                          <p:val>
                                            <p:strVal val="#ppt_y"/>
                                          </p:val>
                                        </p:tav>
                                        <p:tav tm="100000">
                                          <p:val>
                                            <p:strVal val="#ppt_y"/>
                                          </p:val>
                                        </p:tav>
                                      </p:tavLst>
                                    </p:anim>
                                  </p:childTnLst>
                                </p:cTn>
                              </p:par>
                            </p:childTnLst>
                          </p:cTn>
                        </p:par>
                        <p:par>
                          <p:cTn id="19" fill="hold">
                            <p:stCondLst>
                              <p:cond delay="2250"/>
                            </p:stCondLst>
                            <p:childTnLst>
                              <p:par>
                                <p:cTn id="20" presetID="2" presetClass="exit" presetSubtype="2" fill="hold" nodeType="afterEffect">
                                  <p:stCondLst>
                                    <p:cond delay="0"/>
                                  </p:stCondLst>
                                  <p:childTnLst>
                                    <p:anim calcmode="lin" valueType="num">
                                      <p:cBhvr additive="base">
                                        <p:cTn id="21" dur="750"/>
                                        <p:tgtEl>
                                          <p:spTgt spid="8"/>
                                        </p:tgtEl>
                                        <p:attrNameLst>
                                          <p:attrName>ppt_x</p:attrName>
                                        </p:attrNameLst>
                                      </p:cBhvr>
                                      <p:tavLst>
                                        <p:tav tm="0">
                                          <p:val>
                                            <p:strVal val="ppt_x"/>
                                          </p:val>
                                        </p:tav>
                                        <p:tav tm="100000">
                                          <p:val>
                                            <p:strVal val="1+ppt_w/2"/>
                                          </p:val>
                                        </p:tav>
                                      </p:tavLst>
                                    </p:anim>
                                    <p:anim calcmode="lin" valueType="num">
                                      <p:cBhvr additive="base">
                                        <p:cTn id="22" dur="750"/>
                                        <p:tgtEl>
                                          <p:spTgt spid="8"/>
                                        </p:tgtEl>
                                        <p:attrNameLst>
                                          <p:attrName>ppt_y</p:attrName>
                                        </p:attrNameLst>
                                      </p:cBhvr>
                                      <p:tavLst>
                                        <p:tav tm="0">
                                          <p:val>
                                            <p:strVal val="ppt_y"/>
                                          </p:val>
                                        </p:tav>
                                        <p:tav tm="100000">
                                          <p:val>
                                            <p:strVal val="ppt_y"/>
                                          </p:val>
                                        </p:tav>
                                      </p:tavLst>
                                    </p:anim>
                                    <p:set>
                                      <p:cBhvr>
                                        <p:cTn id="23" dur="1" fill="hold">
                                          <p:stCondLst>
                                            <p:cond delay="749"/>
                                          </p:stCondLst>
                                        </p:cTn>
                                        <p:tgtEl>
                                          <p:spTgt spid="8"/>
                                        </p:tgtEl>
                                        <p:attrNameLst>
                                          <p:attrName>style.visibility</p:attrName>
                                        </p:attrNameLst>
                                      </p:cBhvr>
                                      <p:to>
                                        <p:strVal val="hidden"/>
                                      </p:to>
                                    </p:set>
                                  </p:childTnLst>
                                </p:cTn>
                              </p:par>
                            </p:childTnLst>
                          </p:cTn>
                        </p:par>
                        <p:par>
                          <p:cTn id="24" fill="hold">
                            <p:stCondLst>
                              <p:cond delay="3000"/>
                            </p:stCondLst>
                            <p:childTnLst>
                              <p:par>
                                <p:cTn id="25" presetID="2" presetClass="entr" presetSubtype="2" fill="hold"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750" fill="hold"/>
                                        <p:tgtEl>
                                          <p:spTgt spid="9"/>
                                        </p:tgtEl>
                                        <p:attrNameLst>
                                          <p:attrName>ppt_x</p:attrName>
                                        </p:attrNameLst>
                                      </p:cBhvr>
                                      <p:tavLst>
                                        <p:tav tm="0">
                                          <p:val>
                                            <p:strVal val="1+#ppt_w/2"/>
                                          </p:val>
                                        </p:tav>
                                        <p:tav tm="100000">
                                          <p:val>
                                            <p:strVal val="#ppt_x"/>
                                          </p:val>
                                        </p:tav>
                                      </p:tavLst>
                                    </p:anim>
                                    <p:anim calcmode="lin" valueType="num">
                                      <p:cBhvr additive="base">
                                        <p:cTn id="28" dur="750" fill="hold"/>
                                        <p:tgtEl>
                                          <p:spTgt spid="9"/>
                                        </p:tgtEl>
                                        <p:attrNameLst>
                                          <p:attrName>ppt_y</p:attrName>
                                        </p:attrNameLst>
                                      </p:cBhvr>
                                      <p:tavLst>
                                        <p:tav tm="0">
                                          <p:val>
                                            <p:strVal val="#ppt_y"/>
                                          </p:val>
                                        </p:tav>
                                        <p:tav tm="100000">
                                          <p:val>
                                            <p:strVal val="#ppt_y"/>
                                          </p:val>
                                        </p:tav>
                                      </p:tavLst>
                                    </p:anim>
                                  </p:childTnLst>
                                </p:cTn>
                              </p:par>
                            </p:childTnLst>
                          </p:cTn>
                        </p:par>
                        <p:par>
                          <p:cTn id="29" fill="hold">
                            <p:stCondLst>
                              <p:cond delay="3750"/>
                            </p:stCondLst>
                            <p:childTnLst>
                              <p:par>
                                <p:cTn id="30" presetID="2" presetClass="exit" presetSubtype="2" fill="hold" nodeType="afterEffect">
                                  <p:stCondLst>
                                    <p:cond delay="0"/>
                                  </p:stCondLst>
                                  <p:childTnLst>
                                    <p:anim calcmode="lin" valueType="num">
                                      <p:cBhvr additive="base">
                                        <p:cTn id="31" dur="750"/>
                                        <p:tgtEl>
                                          <p:spTgt spid="9"/>
                                        </p:tgtEl>
                                        <p:attrNameLst>
                                          <p:attrName>ppt_x</p:attrName>
                                        </p:attrNameLst>
                                      </p:cBhvr>
                                      <p:tavLst>
                                        <p:tav tm="0">
                                          <p:val>
                                            <p:strVal val="ppt_x"/>
                                          </p:val>
                                        </p:tav>
                                        <p:tav tm="100000">
                                          <p:val>
                                            <p:strVal val="1+ppt_w/2"/>
                                          </p:val>
                                        </p:tav>
                                      </p:tavLst>
                                    </p:anim>
                                    <p:anim calcmode="lin" valueType="num">
                                      <p:cBhvr additive="base">
                                        <p:cTn id="32" dur="750"/>
                                        <p:tgtEl>
                                          <p:spTgt spid="9"/>
                                        </p:tgtEl>
                                        <p:attrNameLst>
                                          <p:attrName>ppt_y</p:attrName>
                                        </p:attrNameLst>
                                      </p:cBhvr>
                                      <p:tavLst>
                                        <p:tav tm="0">
                                          <p:val>
                                            <p:strVal val="ppt_y"/>
                                          </p:val>
                                        </p:tav>
                                        <p:tav tm="100000">
                                          <p:val>
                                            <p:strVal val="ppt_y"/>
                                          </p:val>
                                        </p:tav>
                                      </p:tavLst>
                                    </p:anim>
                                    <p:set>
                                      <p:cBhvr>
                                        <p:cTn id="33" dur="1" fill="hold">
                                          <p:stCondLst>
                                            <p:cond delay="749"/>
                                          </p:stCondLst>
                                        </p:cTn>
                                        <p:tgtEl>
                                          <p:spTgt spid="9"/>
                                        </p:tgtEl>
                                        <p:attrNameLst>
                                          <p:attrName>style.visibility</p:attrName>
                                        </p:attrNameLst>
                                      </p:cBhvr>
                                      <p:to>
                                        <p:strVal val="hidden"/>
                                      </p:to>
                                    </p:set>
                                  </p:childTnLst>
                                </p:cTn>
                              </p:par>
                            </p:childTnLst>
                          </p:cTn>
                        </p:par>
                        <p:par>
                          <p:cTn id="34" fill="hold">
                            <p:stCondLst>
                              <p:cond delay="4500"/>
                            </p:stCondLst>
                            <p:childTnLst>
                              <p:par>
                                <p:cTn id="35" presetID="2" presetClass="entr" presetSubtype="2" fill="hold" nodeType="after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additive="base">
                                        <p:cTn id="37" dur="750" fill="hold"/>
                                        <p:tgtEl>
                                          <p:spTgt spid="10"/>
                                        </p:tgtEl>
                                        <p:attrNameLst>
                                          <p:attrName>ppt_x</p:attrName>
                                        </p:attrNameLst>
                                      </p:cBhvr>
                                      <p:tavLst>
                                        <p:tav tm="0">
                                          <p:val>
                                            <p:strVal val="1+#ppt_w/2"/>
                                          </p:val>
                                        </p:tav>
                                        <p:tav tm="100000">
                                          <p:val>
                                            <p:strVal val="#ppt_x"/>
                                          </p:val>
                                        </p:tav>
                                      </p:tavLst>
                                    </p:anim>
                                    <p:anim calcmode="lin" valueType="num">
                                      <p:cBhvr additive="base">
                                        <p:cTn id="38" dur="75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0C96C2A-85CC-4086-B9FB-590EB4C5E8D8}"/>
              </a:ext>
            </a:extLst>
          </p:cNvPr>
          <p:cNvPicPr>
            <a:picLocks noChangeAspect="1"/>
          </p:cNvPicPr>
          <p:nvPr/>
        </p:nvPicPr>
        <p:blipFill>
          <a:blip r:embed="rId3"/>
          <a:stretch>
            <a:fillRect/>
          </a:stretch>
        </p:blipFill>
        <p:spPr>
          <a:xfrm>
            <a:off x="6967729" y="0"/>
            <a:ext cx="5224271" cy="6858000"/>
          </a:xfrm>
          <a:prstGeom prst="rect">
            <a:avLst/>
          </a:prstGeom>
        </p:spPr>
      </p:pic>
      <p:sp>
        <p:nvSpPr>
          <p:cNvPr id="7" name="Rectangle 6">
            <a:extLst>
              <a:ext uri="{FF2B5EF4-FFF2-40B4-BE49-F238E27FC236}">
                <a16:creationId xmlns:a16="http://schemas.microsoft.com/office/drawing/2014/main" id="{C2E1E3E9-CB76-4FFB-8F03-33FF94FC6A3D}"/>
              </a:ext>
            </a:extLst>
          </p:cNvPr>
          <p:cNvSpPr/>
          <p:nvPr/>
        </p:nvSpPr>
        <p:spPr>
          <a:xfrm>
            <a:off x="331077" y="1785548"/>
            <a:ext cx="6936826" cy="1525212"/>
          </a:xfrm>
          <a:prstGeom prst="rect">
            <a:avLst/>
          </a:prstGeom>
          <a:solidFill>
            <a:srgbClr val="9C0908"/>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DBFE642-795F-4D2B-AC0A-AAD8E7C933C3}"/>
              </a:ext>
            </a:extLst>
          </p:cNvPr>
          <p:cNvSpPr>
            <a:spLocks noGrp="1"/>
          </p:cNvSpPr>
          <p:nvPr>
            <p:ph type="title"/>
          </p:nvPr>
        </p:nvSpPr>
        <p:spPr/>
        <p:txBody>
          <a:bodyPr/>
          <a:lstStyle/>
          <a:p>
            <a:r>
              <a:rPr lang="en-US" dirty="0">
                <a:effectLst>
                  <a:glow rad="127000">
                    <a:srgbClr val="C00000"/>
                  </a:glow>
                  <a:outerShdw blurRad="50800" dist="50800" dir="2700000" algn="ctr" rotWithShape="0">
                    <a:schemeClr val="tx1"/>
                  </a:outerShdw>
                </a:effectLst>
              </a:rPr>
              <a:t>Lightened</a:t>
            </a:r>
            <a:r>
              <a:rPr lang="en-US" dirty="0"/>
              <a:t> Hand of God 6:4-5</a:t>
            </a:r>
          </a:p>
        </p:txBody>
      </p:sp>
      <p:sp>
        <p:nvSpPr>
          <p:cNvPr id="3" name="Content Placeholder 2">
            <a:extLst>
              <a:ext uri="{FF2B5EF4-FFF2-40B4-BE49-F238E27FC236}">
                <a16:creationId xmlns:a16="http://schemas.microsoft.com/office/drawing/2014/main" id="{08B0F11E-93DE-46DA-B5F5-2CB4BA47FA77}"/>
              </a:ext>
            </a:extLst>
          </p:cNvPr>
          <p:cNvSpPr>
            <a:spLocks noGrp="1"/>
          </p:cNvSpPr>
          <p:nvPr>
            <p:ph idx="1"/>
          </p:nvPr>
        </p:nvSpPr>
        <p:spPr>
          <a:xfrm>
            <a:off x="400834" y="1150883"/>
            <a:ext cx="9137304" cy="5437807"/>
          </a:xfrm>
        </p:spPr>
        <p:txBody>
          <a:bodyPr/>
          <a:lstStyle/>
          <a:p>
            <a:r>
              <a:rPr lang="en-US" baseline="30000" dirty="0"/>
              <a:t>4</a:t>
            </a:r>
            <a:r>
              <a:rPr lang="en-US" dirty="0"/>
              <a:t> And they said, </a:t>
            </a:r>
            <a:endParaRPr lang="en-US" sz="300" dirty="0"/>
          </a:p>
          <a:p>
            <a:endParaRPr lang="en-US" sz="300" dirty="0"/>
          </a:p>
          <a:p>
            <a:r>
              <a:rPr lang="en-US" dirty="0"/>
              <a:t>"What is the guilt offering that </a:t>
            </a:r>
            <a:br>
              <a:rPr lang="en-US" dirty="0"/>
            </a:br>
            <a:r>
              <a:rPr lang="en-US" dirty="0"/>
              <a:t>we shall return to him?" </a:t>
            </a:r>
            <a:endParaRPr lang="en-US" sz="300" dirty="0"/>
          </a:p>
          <a:p>
            <a:endParaRPr lang="en-US" sz="300" dirty="0"/>
          </a:p>
        </p:txBody>
      </p:sp>
    </p:spTree>
    <p:extLst>
      <p:ext uri="{BB962C8B-B14F-4D97-AF65-F5344CB8AC3E}">
        <p14:creationId xmlns:p14="http://schemas.microsoft.com/office/powerpoint/2010/main" val="3385267022"/>
      </p:ext>
    </p:extLst>
  </p:cSld>
  <p:clrMapOvr>
    <a:masterClrMapping/>
  </p:clrMapOvr>
  <p:transition>
    <p:circl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0C96C2A-85CC-4086-B9FB-590EB4C5E8D8}"/>
              </a:ext>
            </a:extLst>
          </p:cNvPr>
          <p:cNvPicPr>
            <a:picLocks noChangeAspect="1"/>
          </p:cNvPicPr>
          <p:nvPr/>
        </p:nvPicPr>
        <p:blipFill>
          <a:blip r:embed="rId3"/>
          <a:stretch>
            <a:fillRect/>
          </a:stretch>
        </p:blipFill>
        <p:spPr>
          <a:xfrm>
            <a:off x="6967729" y="0"/>
            <a:ext cx="5224271" cy="6858000"/>
          </a:xfrm>
          <a:prstGeom prst="rect">
            <a:avLst/>
          </a:prstGeom>
        </p:spPr>
      </p:pic>
      <p:sp>
        <p:nvSpPr>
          <p:cNvPr id="7" name="Rectangle 6">
            <a:extLst>
              <a:ext uri="{FF2B5EF4-FFF2-40B4-BE49-F238E27FC236}">
                <a16:creationId xmlns:a16="http://schemas.microsoft.com/office/drawing/2014/main" id="{C2E1E3E9-CB76-4FFB-8F03-33FF94FC6A3D}"/>
              </a:ext>
            </a:extLst>
          </p:cNvPr>
          <p:cNvSpPr/>
          <p:nvPr/>
        </p:nvSpPr>
        <p:spPr>
          <a:xfrm>
            <a:off x="331077" y="1785548"/>
            <a:ext cx="6936826" cy="1525212"/>
          </a:xfrm>
          <a:prstGeom prst="rect">
            <a:avLst/>
          </a:prstGeom>
          <a:solidFill>
            <a:srgbClr val="9C0908"/>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B83DEE25-0613-40D3-85A4-F2F5CE4E6E84}"/>
              </a:ext>
            </a:extLst>
          </p:cNvPr>
          <p:cNvSpPr/>
          <p:nvPr/>
        </p:nvSpPr>
        <p:spPr>
          <a:xfrm>
            <a:off x="331077" y="4187118"/>
            <a:ext cx="9276818" cy="2401572"/>
          </a:xfrm>
          <a:prstGeom prst="rect">
            <a:avLst/>
          </a:prstGeom>
          <a:solidFill>
            <a:srgbClr val="9C0908"/>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DBFE642-795F-4D2B-AC0A-AAD8E7C933C3}"/>
              </a:ext>
            </a:extLst>
          </p:cNvPr>
          <p:cNvSpPr>
            <a:spLocks noGrp="1"/>
          </p:cNvSpPr>
          <p:nvPr>
            <p:ph type="title"/>
          </p:nvPr>
        </p:nvSpPr>
        <p:spPr/>
        <p:txBody>
          <a:bodyPr/>
          <a:lstStyle/>
          <a:p>
            <a:r>
              <a:rPr lang="en-US" dirty="0">
                <a:effectLst>
                  <a:glow rad="127000">
                    <a:srgbClr val="C00000"/>
                  </a:glow>
                  <a:outerShdw blurRad="50800" dist="50800" dir="2700000" algn="ctr" rotWithShape="0">
                    <a:schemeClr val="tx1"/>
                  </a:outerShdw>
                </a:effectLst>
              </a:rPr>
              <a:t>Lightened</a:t>
            </a:r>
            <a:r>
              <a:rPr lang="en-US" dirty="0"/>
              <a:t> Hand of God 6:4-5</a:t>
            </a:r>
          </a:p>
        </p:txBody>
      </p:sp>
      <p:sp>
        <p:nvSpPr>
          <p:cNvPr id="3" name="Content Placeholder 2">
            <a:extLst>
              <a:ext uri="{FF2B5EF4-FFF2-40B4-BE49-F238E27FC236}">
                <a16:creationId xmlns:a16="http://schemas.microsoft.com/office/drawing/2014/main" id="{08B0F11E-93DE-46DA-B5F5-2CB4BA47FA77}"/>
              </a:ext>
            </a:extLst>
          </p:cNvPr>
          <p:cNvSpPr>
            <a:spLocks noGrp="1"/>
          </p:cNvSpPr>
          <p:nvPr>
            <p:ph idx="1"/>
          </p:nvPr>
        </p:nvSpPr>
        <p:spPr>
          <a:xfrm>
            <a:off x="400834" y="1150883"/>
            <a:ext cx="9137304" cy="5437807"/>
          </a:xfrm>
        </p:spPr>
        <p:txBody>
          <a:bodyPr/>
          <a:lstStyle/>
          <a:p>
            <a:r>
              <a:rPr lang="en-US" baseline="30000" dirty="0"/>
              <a:t>4</a:t>
            </a:r>
            <a:r>
              <a:rPr lang="en-US" dirty="0"/>
              <a:t> And they said, </a:t>
            </a:r>
            <a:endParaRPr lang="en-US" sz="300" dirty="0"/>
          </a:p>
          <a:p>
            <a:endParaRPr lang="en-US" sz="300" dirty="0"/>
          </a:p>
          <a:p>
            <a:r>
              <a:rPr lang="en-US" dirty="0"/>
              <a:t>"What is the guilt offering that </a:t>
            </a:r>
            <a:br>
              <a:rPr lang="en-US" dirty="0"/>
            </a:br>
            <a:r>
              <a:rPr lang="en-US" dirty="0"/>
              <a:t>we shall return to him?" </a:t>
            </a:r>
            <a:endParaRPr lang="en-US" sz="300" dirty="0"/>
          </a:p>
          <a:p>
            <a:endParaRPr lang="en-US" sz="300" dirty="0"/>
          </a:p>
          <a:p>
            <a:r>
              <a:rPr lang="en-US" dirty="0"/>
              <a:t>They answered, </a:t>
            </a:r>
            <a:endParaRPr lang="en-US" sz="300" dirty="0"/>
          </a:p>
          <a:p>
            <a:endParaRPr lang="en-US" sz="300" dirty="0"/>
          </a:p>
          <a:p>
            <a:r>
              <a:rPr lang="en-US" dirty="0"/>
              <a:t>"Five golden tumors and five golden mice, according to the number of the lords of the Philistines, for the same plague was on all of you and on your lords.</a:t>
            </a:r>
          </a:p>
        </p:txBody>
      </p:sp>
    </p:spTree>
    <p:extLst>
      <p:ext uri="{BB962C8B-B14F-4D97-AF65-F5344CB8AC3E}">
        <p14:creationId xmlns:p14="http://schemas.microsoft.com/office/powerpoint/2010/main" val="661865544"/>
      </p:ext>
    </p:extLst>
  </p:cSld>
  <p:clrMapOvr>
    <a:masterClrMapping/>
  </p:clrMapOvr>
  <p:transition>
    <p:circl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6E246A8-6313-4EEA-8AD8-40CF47BDF8A4}"/>
              </a:ext>
            </a:extLst>
          </p:cNvPr>
          <p:cNvSpPr/>
          <p:nvPr/>
        </p:nvSpPr>
        <p:spPr>
          <a:xfrm>
            <a:off x="331077" y="1325563"/>
            <a:ext cx="6258910" cy="4933347"/>
          </a:xfrm>
          <a:prstGeom prst="rect">
            <a:avLst/>
          </a:prstGeom>
          <a:solidFill>
            <a:srgbClr val="9C0908"/>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20C96C2A-85CC-4086-B9FB-590EB4C5E8D8}"/>
              </a:ext>
            </a:extLst>
          </p:cNvPr>
          <p:cNvPicPr>
            <a:picLocks noChangeAspect="1"/>
          </p:cNvPicPr>
          <p:nvPr/>
        </p:nvPicPr>
        <p:blipFill>
          <a:blip r:embed="rId3"/>
          <a:stretch>
            <a:fillRect/>
          </a:stretch>
        </p:blipFill>
        <p:spPr>
          <a:xfrm>
            <a:off x="6967729" y="0"/>
            <a:ext cx="5224271" cy="6858000"/>
          </a:xfrm>
          <a:prstGeom prst="rect">
            <a:avLst/>
          </a:prstGeom>
        </p:spPr>
      </p:pic>
      <p:sp>
        <p:nvSpPr>
          <p:cNvPr id="2" name="Title 1">
            <a:extLst>
              <a:ext uri="{FF2B5EF4-FFF2-40B4-BE49-F238E27FC236}">
                <a16:creationId xmlns:a16="http://schemas.microsoft.com/office/drawing/2014/main" id="{ADBFE642-795F-4D2B-AC0A-AAD8E7C933C3}"/>
              </a:ext>
            </a:extLst>
          </p:cNvPr>
          <p:cNvSpPr>
            <a:spLocks noGrp="1"/>
          </p:cNvSpPr>
          <p:nvPr>
            <p:ph type="title"/>
          </p:nvPr>
        </p:nvSpPr>
        <p:spPr/>
        <p:txBody>
          <a:bodyPr/>
          <a:lstStyle/>
          <a:p>
            <a:r>
              <a:rPr lang="en-US" dirty="0">
                <a:effectLst>
                  <a:glow rad="127000">
                    <a:srgbClr val="C00000"/>
                  </a:glow>
                  <a:outerShdw blurRad="50800" dist="50800" dir="2700000" algn="ctr" rotWithShape="0">
                    <a:schemeClr val="tx1"/>
                  </a:outerShdw>
                </a:effectLst>
              </a:rPr>
              <a:t>Lightened</a:t>
            </a:r>
            <a:r>
              <a:rPr lang="en-US" dirty="0"/>
              <a:t> Hand of God 6:4-5</a:t>
            </a:r>
          </a:p>
        </p:txBody>
      </p:sp>
      <p:sp>
        <p:nvSpPr>
          <p:cNvPr id="3" name="Content Placeholder 2">
            <a:extLst>
              <a:ext uri="{FF2B5EF4-FFF2-40B4-BE49-F238E27FC236}">
                <a16:creationId xmlns:a16="http://schemas.microsoft.com/office/drawing/2014/main" id="{08B0F11E-93DE-46DA-B5F5-2CB4BA47FA77}"/>
              </a:ext>
            </a:extLst>
          </p:cNvPr>
          <p:cNvSpPr>
            <a:spLocks noGrp="1"/>
          </p:cNvSpPr>
          <p:nvPr>
            <p:ph idx="1"/>
          </p:nvPr>
        </p:nvSpPr>
        <p:spPr>
          <a:xfrm>
            <a:off x="400835" y="1537854"/>
            <a:ext cx="6189152" cy="5050835"/>
          </a:xfrm>
        </p:spPr>
        <p:txBody>
          <a:bodyPr/>
          <a:lstStyle/>
          <a:p>
            <a:r>
              <a:rPr lang="en-US" baseline="30000" dirty="0"/>
              <a:t>5</a:t>
            </a:r>
            <a:r>
              <a:rPr lang="en-US" dirty="0"/>
              <a:t> So you must make images of your tumors and images of your mice that ravage the land, and give glory to the God of Israel. Perhaps he will </a:t>
            </a:r>
            <a:r>
              <a:rPr lang="en-US" dirty="0">
                <a:effectLst>
                  <a:glow rad="127000">
                    <a:srgbClr val="C00000"/>
                  </a:glow>
                </a:effectLst>
              </a:rPr>
              <a:t>lighten his hand </a:t>
            </a:r>
            <a:r>
              <a:rPr lang="en-US" dirty="0"/>
              <a:t>from off you and your gods and your land.</a:t>
            </a:r>
          </a:p>
          <a:p>
            <a:endParaRPr lang="en-US" dirty="0"/>
          </a:p>
        </p:txBody>
      </p:sp>
      <p:pic>
        <p:nvPicPr>
          <p:cNvPr id="7" name="Picture 6">
            <a:extLst>
              <a:ext uri="{FF2B5EF4-FFF2-40B4-BE49-F238E27FC236}">
                <a16:creationId xmlns:a16="http://schemas.microsoft.com/office/drawing/2014/main" id="{FE1BA792-708F-4905-8E1D-4CD2BBC5F6AD}"/>
              </a:ext>
            </a:extLst>
          </p:cNvPr>
          <p:cNvPicPr>
            <a:picLocks noChangeAspect="1"/>
          </p:cNvPicPr>
          <p:nvPr/>
        </p:nvPicPr>
        <p:blipFill>
          <a:blip r:embed="rId4"/>
          <a:stretch>
            <a:fillRect/>
          </a:stretch>
        </p:blipFill>
        <p:spPr>
          <a:xfrm>
            <a:off x="6432816" y="3758427"/>
            <a:ext cx="6756711" cy="3148757"/>
          </a:xfrm>
          <a:prstGeom prst="rect">
            <a:avLst/>
          </a:prstGeom>
        </p:spPr>
      </p:pic>
      <p:sp>
        <p:nvSpPr>
          <p:cNvPr id="4" name="TextBox 3">
            <a:extLst>
              <a:ext uri="{FF2B5EF4-FFF2-40B4-BE49-F238E27FC236}">
                <a16:creationId xmlns:a16="http://schemas.microsoft.com/office/drawing/2014/main" id="{7B0F0334-AD28-44C7-A470-F71B79BAD389}"/>
              </a:ext>
            </a:extLst>
          </p:cNvPr>
          <p:cNvSpPr txBox="1"/>
          <p:nvPr/>
        </p:nvSpPr>
        <p:spPr>
          <a:xfrm>
            <a:off x="6803077" y="2399353"/>
            <a:ext cx="5057845" cy="1189236"/>
          </a:xfrm>
          <a:prstGeom prst="rect">
            <a:avLst/>
          </a:prstGeom>
          <a:noFill/>
        </p:spPr>
        <p:txBody>
          <a:bodyPr wrap="square" rtlCol="0">
            <a:spAutoFit/>
          </a:bodyPr>
          <a:lstStyle/>
          <a:p>
            <a:pPr algn="ctr">
              <a:lnSpc>
                <a:spcPct val="80000"/>
              </a:lnSpc>
            </a:pPr>
            <a:r>
              <a:rPr lang="en-US" sz="4400" b="1" dirty="0">
                <a:effectLst>
                  <a:glow rad="127000">
                    <a:schemeClr val="bg1"/>
                  </a:glow>
                </a:effectLst>
              </a:rPr>
              <a:t>Ezra &amp; Nehemiah</a:t>
            </a:r>
            <a:br>
              <a:rPr lang="en-US" sz="4400" b="1" dirty="0">
                <a:effectLst>
                  <a:glow rad="127000">
                    <a:schemeClr val="bg1"/>
                  </a:glow>
                </a:effectLst>
              </a:rPr>
            </a:br>
            <a:r>
              <a:rPr lang="en-US" sz="4400" b="1" dirty="0">
                <a:effectLst>
                  <a:glow rad="127000">
                    <a:schemeClr val="bg1"/>
                  </a:glow>
                </a:effectLst>
              </a:rPr>
              <a:t>“Gracious Hand”</a:t>
            </a:r>
          </a:p>
        </p:txBody>
      </p:sp>
    </p:spTree>
    <p:extLst>
      <p:ext uri="{BB962C8B-B14F-4D97-AF65-F5344CB8AC3E}">
        <p14:creationId xmlns:p14="http://schemas.microsoft.com/office/powerpoint/2010/main" val="827888670"/>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800" fill="hold"/>
                                        <p:tgtEl>
                                          <p:spTgt spid="7"/>
                                        </p:tgtEl>
                                        <p:attrNameLst>
                                          <p:attrName>ppt_x</p:attrName>
                                        </p:attrNameLst>
                                      </p:cBhvr>
                                      <p:tavLst>
                                        <p:tav tm="0">
                                          <p:val>
                                            <p:strVal val="#ppt_x"/>
                                          </p:val>
                                        </p:tav>
                                        <p:tav tm="100000">
                                          <p:val>
                                            <p:strVal val="#ppt_x"/>
                                          </p:val>
                                        </p:tav>
                                      </p:tavLst>
                                    </p:anim>
                                    <p:anim calcmode="lin" valueType="num">
                                      <p:cBhvr additive="base">
                                        <p:cTn id="8" dur="8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randombar(horizontal)">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FAE0339-ED79-4C06-98A8-BF9BCD601652}"/>
              </a:ext>
            </a:extLst>
          </p:cNvPr>
          <p:cNvSpPr/>
          <p:nvPr/>
        </p:nvSpPr>
        <p:spPr>
          <a:xfrm>
            <a:off x="331077" y="1325563"/>
            <a:ext cx="6999889" cy="4413085"/>
          </a:xfrm>
          <a:prstGeom prst="rect">
            <a:avLst/>
          </a:prstGeom>
          <a:solidFill>
            <a:srgbClr val="9C0908"/>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20C96C2A-85CC-4086-B9FB-590EB4C5E8D8}"/>
              </a:ext>
            </a:extLst>
          </p:cNvPr>
          <p:cNvPicPr>
            <a:picLocks noChangeAspect="1"/>
          </p:cNvPicPr>
          <p:nvPr/>
        </p:nvPicPr>
        <p:blipFill>
          <a:blip r:embed="rId3"/>
          <a:stretch>
            <a:fillRect/>
          </a:stretch>
        </p:blipFill>
        <p:spPr>
          <a:xfrm>
            <a:off x="6967729" y="0"/>
            <a:ext cx="5224271" cy="6858000"/>
          </a:xfrm>
          <a:prstGeom prst="rect">
            <a:avLst/>
          </a:prstGeom>
        </p:spPr>
      </p:pic>
      <p:pic>
        <p:nvPicPr>
          <p:cNvPr id="4" name="Picture 3">
            <a:extLst>
              <a:ext uri="{FF2B5EF4-FFF2-40B4-BE49-F238E27FC236}">
                <a16:creationId xmlns:a16="http://schemas.microsoft.com/office/drawing/2014/main" id="{B40551BB-DBD7-44BC-9E8F-E71A48D7E180}"/>
              </a:ext>
            </a:extLst>
          </p:cNvPr>
          <p:cNvPicPr>
            <a:picLocks noChangeAspect="1"/>
          </p:cNvPicPr>
          <p:nvPr/>
        </p:nvPicPr>
        <p:blipFill>
          <a:blip r:embed="rId4"/>
          <a:stretch>
            <a:fillRect/>
          </a:stretch>
        </p:blipFill>
        <p:spPr>
          <a:xfrm>
            <a:off x="6844145" y="0"/>
            <a:ext cx="5220987" cy="6858000"/>
          </a:xfrm>
          <a:prstGeom prst="rect">
            <a:avLst/>
          </a:prstGeom>
        </p:spPr>
      </p:pic>
      <p:sp>
        <p:nvSpPr>
          <p:cNvPr id="2" name="Title 1">
            <a:extLst>
              <a:ext uri="{FF2B5EF4-FFF2-40B4-BE49-F238E27FC236}">
                <a16:creationId xmlns:a16="http://schemas.microsoft.com/office/drawing/2014/main" id="{ADBFE642-795F-4D2B-AC0A-AAD8E7C933C3}"/>
              </a:ext>
            </a:extLst>
          </p:cNvPr>
          <p:cNvSpPr>
            <a:spLocks noGrp="1"/>
          </p:cNvSpPr>
          <p:nvPr>
            <p:ph type="title"/>
          </p:nvPr>
        </p:nvSpPr>
        <p:spPr/>
        <p:txBody>
          <a:bodyPr/>
          <a:lstStyle/>
          <a:p>
            <a:r>
              <a:rPr lang="en-US" dirty="0">
                <a:effectLst>
                  <a:glow rad="127000">
                    <a:srgbClr val="C00000"/>
                  </a:glow>
                  <a:outerShdw blurRad="50800" dist="50800" dir="2700000" algn="ctr" rotWithShape="0">
                    <a:schemeClr val="tx1"/>
                  </a:outerShdw>
                </a:effectLst>
              </a:rPr>
              <a:t>Striking</a:t>
            </a:r>
            <a:r>
              <a:rPr lang="en-US" dirty="0"/>
              <a:t> Hand of God 6:6-9</a:t>
            </a:r>
          </a:p>
        </p:txBody>
      </p:sp>
      <p:sp>
        <p:nvSpPr>
          <p:cNvPr id="3" name="Content Placeholder 2">
            <a:extLst>
              <a:ext uri="{FF2B5EF4-FFF2-40B4-BE49-F238E27FC236}">
                <a16:creationId xmlns:a16="http://schemas.microsoft.com/office/drawing/2014/main" id="{08B0F11E-93DE-46DA-B5F5-2CB4BA47FA77}"/>
              </a:ext>
            </a:extLst>
          </p:cNvPr>
          <p:cNvSpPr>
            <a:spLocks noGrp="1"/>
          </p:cNvSpPr>
          <p:nvPr>
            <p:ph idx="1"/>
          </p:nvPr>
        </p:nvSpPr>
        <p:spPr>
          <a:xfrm>
            <a:off x="400834" y="1537854"/>
            <a:ext cx="6677883" cy="5050835"/>
          </a:xfrm>
        </p:spPr>
        <p:txBody>
          <a:bodyPr/>
          <a:lstStyle/>
          <a:p>
            <a:r>
              <a:rPr lang="en-US" baseline="30000" dirty="0"/>
              <a:t>6</a:t>
            </a:r>
            <a:r>
              <a:rPr lang="en-US" dirty="0"/>
              <a:t> Why should you harden your hearts as the Egyptians and Pharaoh hardened their hearts? After he had dealt severely with them, did they not send the people away, and they departed?</a:t>
            </a:r>
          </a:p>
        </p:txBody>
      </p:sp>
    </p:spTree>
    <p:extLst>
      <p:ext uri="{BB962C8B-B14F-4D97-AF65-F5344CB8AC3E}">
        <p14:creationId xmlns:p14="http://schemas.microsoft.com/office/powerpoint/2010/main" val="3624363377"/>
      </p:ext>
    </p:extLst>
  </p:cSld>
  <p:clrMapOvr>
    <a:masterClrMapping/>
  </p:clrMapOvr>
  <p:transition>
    <p:circl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36B66E4-5DA1-4AB2-A828-4AF63379D787}"/>
              </a:ext>
            </a:extLst>
          </p:cNvPr>
          <p:cNvPicPr>
            <a:picLocks noChangeAspect="1"/>
          </p:cNvPicPr>
          <p:nvPr/>
        </p:nvPicPr>
        <p:blipFill>
          <a:blip r:embed="rId3"/>
          <a:stretch>
            <a:fillRect/>
          </a:stretch>
        </p:blipFill>
        <p:spPr>
          <a:xfrm>
            <a:off x="4203635" y="0"/>
            <a:ext cx="8556401" cy="6858000"/>
          </a:xfrm>
          <a:prstGeom prst="rect">
            <a:avLst/>
          </a:prstGeom>
        </p:spPr>
      </p:pic>
      <p:sp>
        <p:nvSpPr>
          <p:cNvPr id="5" name="Rectangle 4">
            <a:extLst>
              <a:ext uri="{FF2B5EF4-FFF2-40B4-BE49-F238E27FC236}">
                <a16:creationId xmlns:a16="http://schemas.microsoft.com/office/drawing/2014/main" id="{6E3D7682-6D06-4BEA-86BA-EE0A8B1FB768}"/>
              </a:ext>
            </a:extLst>
          </p:cNvPr>
          <p:cNvSpPr/>
          <p:nvPr/>
        </p:nvSpPr>
        <p:spPr>
          <a:xfrm>
            <a:off x="331077" y="1325563"/>
            <a:ext cx="5123792" cy="5263127"/>
          </a:xfrm>
          <a:prstGeom prst="rect">
            <a:avLst/>
          </a:prstGeom>
          <a:solidFill>
            <a:srgbClr val="9C0908"/>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DBFE642-795F-4D2B-AC0A-AAD8E7C933C3}"/>
              </a:ext>
            </a:extLst>
          </p:cNvPr>
          <p:cNvSpPr>
            <a:spLocks noGrp="1"/>
          </p:cNvSpPr>
          <p:nvPr>
            <p:ph type="title"/>
          </p:nvPr>
        </p:nvSpPr>
        <p:spPr/>
        <p:txBody>
          <a:bodyPr/>
          <a:lstStyle/>
          <a:p>
            <a:r>
              <a:rPr lang="en-US" dirty="0">
                <a:effectLst>
                  <a:glow rad="127000">
                    <a:srgbClr val="C00000"/>
                  </a:glow>
                  <a:outerShdw blurRad="50800" dist="50800" dir="2700000" algn="ctr" rotWithShape="0">
                    <a:schemeClr val="tx1"/>
                  </a:outerShdw>
                </a:effectLst>
              </a:rPr>
              <a:t>Striking</a:t>
            </a:r>
            <a:r>
              <a:rPr lang="en-US" dirty="0"/>
              <a:t> Hand of God 6:6-9</a:t>
            </a:r>
          </a:p>
        </p:txBody>
      </p:sp>
      <p:sp>
        <p:nvSpPr>
          <p:cNvPr id="3" name="Content Placeholder 2">
            <a:extLst>
              <a:ext uri="{FF2B5EF4-FFF2-40B4-BE49-F238E27FC236}">
                <a16:creationId xmlns:a16="http://schemas.microsoft.com/office/drawing/2014/main" id="{08B0F11E-93DE-46DA-B5F5-2CB4BA47FA77}"/>
              </a:ext>
            </a:extLst>
          </p:cNvPr>
          <p:cNvSpPr>
            <a:spLocks noGrp="1"/>
          </p:cNvSpPr>
          <p:nvPr>
            <p:ph idx="1"/>
          </p:nvPr>
        </p:nvSpPr>
        <p:spPr>
          <a:xfrm>
            <a:off x="400835" y="1537854"/>
            <a:ext cx="4867852" cy="5050835"/>
          </a:xfrm>
        </p:spPr>
        <p:txBody>
          <a:bodyPr/>
          <a:lstStyle/>
          <a:p>
            <a:r>
              <a:rPr lang="en-US" baseline="30000" dirty="0"/>
              <a:t>7</a:t>
            </a:r>
            <a:r>
              <a:rPr lang="en-US" dirty="0"/>
              <a:t> Now then, take and prepare a new cart and two milk cows on which there has never come a yoke, and yoke the cows to the cart, but take their calves home, away from them.  </a:t>
            </a:r>
          </a:p>
        </p:txBody>
      </p:sp>
    </p:spTree>
    <p:extLst>
      <p:ext uri="{BB962C8B-B14F-4D97-AF65-F5344CB8AC3E}">
        <p14:creationId xmlns:p14="http://schemas.microsoft.com/office/powerpoint/2010/main" val="4087405487"/>
      </p:ext>
    </p:extLst>
  </p:cSld>
  <p:clrMapOvr>
    <a:masterClrMapping/>
  </p:clrMapOvr>
  <p:transition>
    <p:circl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E6DCB79-4728-4DDE-A92F-B837FBB30B05}"/>
              </a:ext>
            </a:extLst>
          </p:cNvPr>
          <p:cNvPicPr>
            <a:picLocks noChangeAspect="1"/>
          </p:cNvPicPr>
          <p:nvPr/>
        </p:nvPicPr>
        <p:blipFill>
          <a:blip r:embed="rId3"/>
          <a:stretch>
            <a:fillRect/>
          </a:stretch>
        </p:blipFill>
        <p:spPr>
          <a:xfrm>
            <a:off x="4203635" y="0"/>
            <a:ext cx="8556401" cy="6858000"/>
          </a:xfrm>
          <a:prstGeom prst="rect">
            <a:avLst/>
          </a:prstGeom>
        </p:spPr>
      </p:pic>
      <p:sp>
        <p:nvSpPr>
          <p:cNvPr id="5" name="Rectangle 4">
            <a:extLst>
              <a:ext uri="{FF2B5EF4-FFF2-40B4-BE49-F238E27FC236}">
                <a16:creationId xmlns:a16="http://schemas.microsoft.com/office/drawing/2014/main" id="{C24CB685-AABE-4030-BEA6-579E40129C3B}"/>
              </a:ext>
            </a:extLst>
          </p:cNvPr>
          <p:cNvSpPr/>
          <p:nvPr/>
        </p:nvSpPr>
        <p:spPr>
          <a:xfrm>
            <a:off x="331077" y="1325563"/>
            <a:ext cx="5764923" cy="5263127"/>
          </a:xfrm>
          <a:prstGeom prst="rect">
            <a:avLst/>
          </a:prstGeom>
          <a:solidFill>
            <a:srgbClr val="9C0908"/>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08B0F11E-93DE-46DA-B5F5-2CB4BA47FA77}"/>
              </a:ext>
            </a:extLst>
          </p:cNvPr>
          <p:cNvSpPr>
            <a:spLocks noGrp="1"/>
          </p:cNvSpPr>
          <p:nvPr>
            <p:ph idx="1"/>
          </p:nvPr>
        </p:nvSpPr>
        <p:spPr>
          <a:xfrm>
            <a:off x="400835" y="1537854"/>
            <a:ext cx="5401252" cy="5050835"/>
          </a:xfrm>
        </p:spPr>
        <p:txBody>
          <a:bodyPr/>
          <a:lstStyle/>
          <a:p>
            <a:r>
              <a:rPr lang="en-US" baseline="30000" dirty="0"/>
              <a:t>8</a:t>
            </a:r>
            <a:r>
              <a:rPr lang="en-US" dirty="0"/>
              <a:t> And take the ark of the LORD and place it on the cart and put in a box at its side the figures of gold, which you are returning to him as a guilt offering. Then send it off and let it go its way</a:t>
            </a:r>
          </a:p>
        </p:txBody>
      </p:sp>
      <p:sp>
        <p:nvSpPr>
          <p:cNvPr id="2" name="Title 1">
            <a:extLst>
              <a:ext uri="{FF2B5EF4-FFF2-40B4-BE49-F238E27FC236}">
                <a16:creationId xmlns:a16="http://schemas.microsoft.com/office/drawing/2014/main" id="{ADBFE642-795F-4D2B-AC0A-AAD8E7C933C3}"/>
              </a:ext>
            </a:extLst>
          </p:cNvPr>
          <p:cNvSpPr>
            <a:spLocks noGrp="1"/>
          </p:cNvSpPr>
          <p:nvPr>
            <p:ph type="title"/>
          </p:nvPr>
        </p:nvSpPr>
        <p:spPr/>
        <p:txBody>
          <a:bodyPr/>
          <a:lstStyle/>
          <a:p>
            <a:r>
              <a:rPr lang="en-US" dirty="0">
                <a:effectLst>
                  <a:glow rad="127000">
                    <a:srgbClr val="C00000"/>
                  </a:glow>
                  <a:outerShdw blurRad="50800" dist="50800" dir="2700000" algn="ctr" rotWithShape="0">
                    <a:schemeClr val="tx1"/>
                  </a:outerShdw>
                </a:effectLst>
              </a:rPr>
              <a:t>Striking</a:t>
            </a:r>
            <a:r>
              <a:rPr lang="en-US" dirty="0"/>
              <a:t> Hand of God 6:6-9</a:t>
            </a:r>
          </a:p>
        </p:txBody>
      </p:sp>
    </p:spTree>
    <p:extLst>
      <p:ext uri="{BB962C8B-B14F-4D97-AF65-F5344CB8AC3E}">
        <p14:creationId xmlns:p14="http://schemas.microsoft.com/office/powerpoint/2010/main" val="3875753925"/>
      </p:ext>
    </p:extLst>
  </p:cSld>
  <p:clrMapOvr>
    <a:masterClrMapping/>
  </p:clrMapOvr>
  <p:transition>
    <p:circl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23B362D-0F84-47F5-8B06-B90E10F3A8B2}"/>
              </a:ext>
            </a:extLst>
          </p:cNvPr>
          <p:cNvPicPr>
            <a:picLocks noChangeAspect="1"/>
          </p:cNvPicPr>
          <p:nvPr/>
        </p:nvPicPr>
        <p:blipFill>
          <a:blip r:embed="rId3"/>
          <a:stretch>
            <a:fillRect/>
          </a:stretch>
        </p:blipFill>
        <p:spPr>
          <a:xfrm>
            <a:off x="4203635" y="0"/>
            <a:ext cx="8556401" cy="6858000"/>
          </a:xfrm>
          <a:prstGeom prst="rect">
            <a:avLst/>
          </a:prstGeom>
        </p:spPr>
      </p:pic>
      <p:sp>
        <p:nvSpPr>
          <p:cNvPr id="5" name="Rectangle 4">
            <a:extLst>
              <a:ext uri="{FF2B5EF4-FFF2-40B4-BE49-F238E27FC236}">
                <a16:creationId xmlns:a16="http://schemas.microsoft.com/office/drawing/2014/main" id="{2CF871A0-B1B7-485C-B80B-C98EEC7F075C}"/>
              </a:ext>
            </a:extLst>
          </p:cNvPr>
          <p:cNvSpPr/>
          <p:nvPr/>
        </p:nvSpPr>
        <p:spPr>
          <a:xfrm>
            <a:off x="331077" y="1325563"/>
            <a:ext cx="6053957" cy="5263127"/>
          </a:xfrm>
          <a:prstGeom prst="rect">
            <a:avLst/>
          </a:prstGeom>
          <a:solidFill>
            <a:srgbClr val="9C0908"/>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DBFE642-795F-4D2B-AC0A-AAD8E7C933C3}"/>
              </a:ext>
            </a:extLst>
          </p:cNvPr>
          <p:cNvSpPr>
            <a:spLocks noGrp="1"/>
          </p:cNvSpPr>
          <p:nvPr>
            <p:ph type="title"/>
          </p:nvPr>
        </p:nvSpPr>
        <p:spPr/>
        <p:txBody>
          <a:bodyPr/>
          <a:lstStyle/>
          <a:p>
            <a:r>
              <a:rPr lang="en-US" dirty="0">
                <a:effectLst>
                  <a:glow rad="127000">
                    <a:srgbClr val="C00000"/>
                  </a:glow>
                  <a:outerShdw blurRad="50800" dist="50800" dir="2700000" algn="ctr" rotWithShape="0">
                    <a:schemeClr val="tx1"/>
                  </a:outerShdw>
                </a:effectLst>
              </a:rPr>
              <a:t>Striking</a:t>
            </a:r>
            <a:r>
              <a:rPr lang="en-US" dirty="0"/>
              <a:t> Hand of God 6:6-9</a:t>
            </a:r>
          </a:p>
        </p:txBody>
      </p:sp>
      <p:sp>
        <p:nvSpPr>
          <p:cNvPr id="3" name="Content Placeholder 2">
            <a:extLst>
              <a:ext uri="{FF2B5EF4-FFF2-40B4-BE49-F238E27FC236}">
                <a16:creationId xmlns:a16="http://schemas.microsoft.com/office/drawing/2014/main" id="{08B0F11E-93DE-46DA-B5F5-2CB4BA47FA77}"/>
              </a:ext>
            </a:extLst>
          </p:cNvPr>
          <p:cNvSpPr>
            <a:spLocks noGrp="1"/>
          </p:cNvSpPr>
          <p:nvPr>
            <p:ph idx="1"/>
          </p:nvPr>
        </p:nvSpPr>
        <p:spPr>
          <a:xfrm>
            <a:off x="400834" y="1537854"/>
            <a:ext cx="5825795" cy="5050835"/>
          </a:xfrm>
        </p:spPr>
        <p:txBody>
          <a:bodyPr/>
          <a:lstStyle/>
          <a:p>
            <a:r>
              <a:rPr lang="en-US" baseline="30000" dirty="0"/>
              <a:t>9</a:t>
            </a:r>
            <a:r>
              <a:rPr lang="en-US" dirty="0"/>
              <a:t> and watch. If it goes up on the way to its own land, to Beth-</a:t>
            </a:r>
            <a:r>
              <a:rPr lang="en-US" dirty="0" err="1"/>
              <a:t>shemesh</a:t>
            </a:r>
            <a:r>
              <a:rPr lang="en-US" dirty="0"/>
              <a:t>, then it is he who has done us this great harm, but if not, then we shall know that it is </a:t>
            </a:r>
            <a:r>
              <a:rPr lang="en-US" dirty="0">
                <a:effectLst>
                  <a:glow rad="127000">
                    <a:srgbClr val="C00000"/>
                  </a:glow>
                </a:effectLst>
              </a:rPr>
              <a:t>not his hand that struck us</a:t>
            </a:r>
            <a:r>
              <a:rPr lang="en-US" dirty="0"/>
              <a:t>; it happened to us by coincidence."</a:t>
            </a:r>
          </a:p>
        </p:txBody>
      </p:sp>
    </p:spTree>
    <p:extLst>
      <p:ext uri="{BB962C8B-B14F-4D97-AF65-F5344CB8AC3E}">
        <p14:creationId xmlns:p14="http://schemas.microsoft.com/office/powerpoint/2010/main" val="563221912"/>
      </p:ext>
    </p:extLst>
  </p:cSld>
  <p:clrMapOvr>
    <a:masterClrMapping/>
  </p:clrMapOvr>
  <p:transition>
    <p:circl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BA899EE8-8585-48E8-9BC1-24F2E6D6CAA4}"/>
              </a:ext>
            </a:extLst>
          </p:cNvPr>
          <p:cNvGrpSpPr/>
          <p:nvPr/>
        </p:nvGrpSpPr>
        <p:grpSpPr>
          <a:xfrm>
            <a:off x="6802582" y="0"/>
            <a:ext cx="5978389" cy="6858000"/>
            <a:chOff x="6802582" y="0"/>
            <a:chExt cx="5978389" cy="6858000"/>
          </a:xfrm>
        </p:grpSpPr>
        <p:pic>
          <p:nvPicPr>
            <p:cNvPr id="9" name="Picture 8">
              <a:extLst>
                <a:ext uri="{FF2B5EF4-FFF2-40B4-BE49-F238E27FC236}">
                  <a16:creationId xmlns:a16="http://schemas.microsoft.com/office/drawing/2014/main" id="{E9379D2B-286E-4D45-BEE0-22094474CDCB}"/>
                </a:ext>
              </a:extLst>
            </p:cNvPr>
            <p:cNvPicPr>
              <a:picLocks noChangeAspect="1"/>
            </p:cNvPicPr>
            <p:nvPr/>
          </p:nvPicPr>
          <p:blipFill rotWithShape="1">
            <a:blip r:embed="rId2"/>
            <a:srcRect r="6517" b="90476"/>
            <a:stretch/>
          </p:blipFill>
          <p:spPr>
            <a:xfrm>
              <a:off x="6802582" y="0"/>
              <a:ext cx="5389418" cy="6858000"/>
            </a:xfrm>
            <a:prstGeom prst="rect">
              <a:avLst/>
            </a:prstGeom>
          </p:spPr>
        </p:pic>
        <p:pic>
          <p:nvPicPr>
            <p:cNvPr id="10" name="Picture 9">
              <a:extLst>
                <a:ext uri="{FF2B5EF4-FFF2-40B4-BE49-F238E27FC236}">
                  <a16:creationId xmlns:a16="http://schemas.microsoft.com/office/drawing/2014/main" id="{F225A2AB-53E7-4A6A-A943-96DE19ADA400}"/>
                </a:ext>
              </a:extLst>
            </p:cNvPr>
            <p:cNvPicPr>
              <a:picLocks noChangeAspect="1"/>
            </p:cNvPicPr>
            <p:nvPr/>
          </p:nvPicPr>
          <p:blipFill>
            <a:blip r:embed="rId3"/>
            <a:stretch>
              <a:fillRect/>
            </a:stretch>
          </p:blipFill>
          <p:spPr>
            <a:xfrm>
              <a:off x="6802582" y="1785547"/>
              <a:ext cx="5978389" cy="4380206"/>
            </a:xfrm>
            <a:prstGeom prst="rect">
              <a:avLst/>
            </a:prstGeom>
          </p:spPr>
        </p:pic>
      </p:grpSp>
      <p:grpSp>
        <p:nvGrpSpPr>
          <p:cNvPr id="7" name="Group 6">
            <a:extLst>
              <a:ext uri="{FF2B5EF4-FFF2-40B4-BE49-F238E27FC236}">
                <a16:creationId xmlns:a16="http://schemas.microsoft.com/office/drawing/2014/main" id="{4F3B5BC2-CC34-40B8-83A1-495898525FB1}"/>
              </a:ext>
            </a:extLst>
          </p:cNvPr>
          <p:cNvGrpSpPr/>
          <p:nvPr/>
        </p:nvGrpSpPr>
        <p:grpSpPr>
          <a:xfrm>
            <a:off x="12373439" y="110837"/>
            <a:ext cx="4459834" cy="6858000"/>
            <a:chOff x="7732166" y="0"/>
            <a:chExt cx="4459834" cy="6858000"/>
          </a:xfrm>
        </p:grpSpPr>
        <p:pic>
          <p:nvPicPr>
            <p:cNvPr id="5" name="Picture 4">
              <a:extLst>
                <a:ext uri="{FF2B5EF4-FFF2-40B4-BE49-F238E27FC236}">
                  <a16:creationId xmlns:a16="http://schemas.microsoft.com/office/drawing/2014/main" id="{C664CB46-C04A-4DD8-B873-761FD626791C}"/>
                </a:ext>
              </a:extLst>
            </p:cNvPr>
            <p:cNvPicPr>
              <a:picLocks noChangeAspect="1"/>
            </p:cNvPicPr>
            <p:nvPr/>
          </p:nvPicPr>
          <p:blipFill rotWithShape="1">
            <a:blip r:embed="rId2"/>
            <a:srcRect r="6517" b="90476"/>
            <a:stretch/>
          </p:blipFill>
          <p:spPr>
            <a:xfrm>
              <a:off x="7732166" y="0"/>
              <a:ext cx="4459834" cy="1792224"/>
            </a:xfrm>
            <a:prstGeom prst="rect">
              <a:avLst/>
            </a:prstGeom>
          </p:spPr>
        </p:pic>
        <p:pic>
          <p:nvPicPr>
            <p:cNvPr id="6" name="Picture 5">
              <a:extLst>
                <a:ext uri="{FF2B5EF4-FFF2-40B4-BE49-F238E27FC236}">
                  <a16:creationId xmlns:a16="http://schemas.microsoft.com/office/drawing/2014/main" id="{1A50C5E1-209D-412B-9D21-CE03376E3B12}"/>
                </a:ext>
              </a:extLst>
            </p:cNvPr>
            <p:cNvPicPr>
              <a:picLocks noChangeAspect="1"/>
            </p:cNvPicPr>
            <p:nvPr/>
          </p:nvPicPr>
          <p:blipFill rotWithShape="1">
            <a:blip r:embed="rId2"/>
            <a:srcRect r="6517" b="11264"/>
            <a:stretch/>
          </p:blipFill>
          <p:spPr>
            <a:xfrm>
              <a:off x="7732166" y="950976"/>
              <a:ext cx="4459834" cy="5907024"/>
            </a:xfrm>
            <a:prstGeom prst="rect">
              <a:avLst/>
            </a:prstGeom>
          </p:spPr>
        </p:pic>
      </p:grpSp>
      <p:sp>
        <p:nvSpPr>
          <p:cNvPr id="2" name="Title 1">
            <a:extLst>
              <a:ext uri="{FF2B5EF4-FFF2-40B4-BE49-F238E27FC236}">
                <a16:creationId xmlns:a16="http://schemas.microsoft.com/office/drawing/2014/main" id="{158706DA-75B4-4156-961D-4CFD6A5B52D6}"/>
              </a:ext>
            </a:extLst>
          </p:cNvPr>
          <p:cNvSpPr>
            <a:spLocks noGrp="1"/>
          </p:cNvSpPr>
          <p:nvPr>
            <p:ph type="title"/>
          </p:nvPr>
        </p:nvSpPr>
        <p:spPr>
          <a:xfrm>
            <a:off x="0" y="0"/>
            <a:ext cx="12192000" cy="2133600"/>
          </a:xfrm>
        </p:spPr>
        <p:txBody>
          <a:bodyPr/>
          <a:lstStyle/>
          <a:p>
            <a:r>
              <a:rPr lang="en-US" dirty="0"/>
              <a:t>Victory from the Jaws of Defeat 5:1-7:1</a:t>
            </a:r>
          </a:p>
        </p:txBody>
      </p:sp>
      <p:sp>
        <p:nvSpPr>
          <p:cNvPr id="3" name="Content Placeholder 2">
            <a:extLst>
              <a:ext uri="{FF2B5EF4-FFF2-40B4-BE49-F238E27FC236}">
                <a16:creationId xmlns:a16="http://schemas.microsoft.com/office/drawing/2014/main" id="{329A5D4C-DE4B-45AB-BCC8-40D933749DC6}"/>
              </a:ext>
            </a:extLst>
          </p:cNvPr>
          <p:cNvSpPr>
            <a:spLocks noGrp="1"/>
          </p:cNvSpPr>
          <p:nvPr>
            <p:ph idx="1"/>
          </p:nvPr>
        </p:nvSpPr>
        <p:spPr>
          <a:xfrm>
            <a:off x="400833" y="2255520"/>
            <a:ext cx="5860819" cy="4333169"/>
          </a:xfrm>
        </p:spPr>
        <p:txBody>
          <a:bodyPr/>
          <a:lstStyle/>
          <a:p>
            <a:r>
              <a:rPr lang="en-US" dirty="0">
                <a:effectLst>
                  <a:glow rad="127000">
                    <a:schemeClr val="tx1"/>
                  </a:glow>
                  <a:outerShdw blurRad="38100" dist="38100" dir="2700000" algn="tl">
                    <a:srgbClr val="000000">
                      <a:alpha val="43137"/>
                    </a:srgbClr>
                  </a:outerShdw>
                </a:effectLst>
              </a:rPr>
              <a:t>The word ark is found </a:t>
            </a:r>
            <a:br>
              <a:rPr lang="en-US" dirty="0">
                <a:effectLst>
                  <a:glow rad="127000">
                    <a:schemeClr val="tx1"/>
                  </a:glow>
                  <a:outerShdw blurRad="38100" dist="38100" dir="2700000" algn="tl">
                    <a:srgbClr val="000000">
                      <a:alpha val="43137"/>
                    </a:srgbClr>
                  </a:outerShdw>
                </a:effectLst>
              </a:rPr>
            </a:br>
            <a:r>
              <a:rPr lang="en-US" dirty="0">
                <a:effectLst>
                  <a:glow rad="127000">
                    <a:schemeClr val="tx1"/>
                  </a:glow>
                  <a:outerShdw blurRad="38100" dist="38100" dir="2700000" algn="tl">
                    <a:srgbClr val="000000">
                      <a:alpha val="43137"/>
                    </a:srgbClr>
                  </a:outerShdw>
                </a:effectLst>
              </a:rPr>
              <a:t>35 times in chap 4-6.</a:t>
            </a:r>
          </a:p>
          <a:p>
            <a:r>
              <a:rPr lang="en-US" dirty="0">
                <a:effectLst>
                  <a:glow rad="127000">
                    <a:schemeClr val="tx1"/>
                  </a:glow>
                  <a:outerShdw blurRad="38100" dist="38100" dir="2700000" algn="tl">
                    <a:srgbClr val="000000">
                      <a:alpha val="43137"/>
                    </a:srgbClr>
                  </a:outerShdw>
                </a:effectLst>
              </a:rPr>
              <a:t>In chapter 4, Israel treated the ark like a rabbit’s foot and lost it in battle. </a:t>
            </a:r>
          </a:p>
        </p:txBody>
      </p:sp>
      <p:pic>
        <p:nvPicPr>
          <p:cNvPr id="11" name="Picture 10">
            <a:extLst>
              <a:ext uri="{FF2B5EF4-FFF2-40B4-BE49-F238E27FC236}">
                <a16:creationId xmlns:a16="http://schemas.microsoft.com/office/drawing/2014/main" id="{A9A8D60D-562E-4C60-A9DF-355551E8AC7A}"/>
              </a:ext>
            </a:extLst>
          </p:cNvPr>
          <p:cNvPicPr>
            <a:picLocks noChangeAspect="1"/>
          </p:cNvPicPr>
          <p:nvPr/>
        </p:nvPicPr>
        <p:blipFill>
          <a:blip r:embed="rId4"/>
          <a:stretch>
            <a:fillRect/>
          </a:stretch>
        </p:blipFill>
        <p:spPr>
          <a:xfrm rot="21294799">
            <a:off x="8033049" y="1380016"/>
            <a:ext cx="4140878" cy="4558240"/>
          </a:xfrm>
          <a:prstGeom prst="rect">
            <a:avLst/>
          </a:prstGeom>
        </p:spPr>
      </p:pic>
    </p:spTree>
    <p:extLst>
      <p:ext uri="{BB962C8B-B14F-4D97-AF65-F5344CB8AC3E}">
        <p14:creationId xmlns:p14="http://schemas.microsoft.com/office/powerpoint/2010/main" val="3645250910"/>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randombar(horizontal)">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grpId="0"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6" dur="500"/>
                                        <p:tgtEl>
                                          <p:spTgt spid="3">
                                            <p:txEl>
                                              <p:pRg st="1" end="1"/>
                                            </p:txEl>
                                          </p:spTgt>
                                        </p:tgtEl>
                                      </p:cBhvr>
                                    </p:animEffect>
                                  </p:childTnLst>
                                </p:cTn>
                              </p:par>
                              <p:par>
                                <p:cTn id="17" presetID="14" presetClass="entr" presetSubtype="1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randombar(horizontal)">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59485B7-1661-488D-9D12-44C24B8CB694}"/>
              </a:ext>
            </a:extLst>
          </p:cNvPr>
          <p:cNvSpPr/>
          <p:nvPr/>
        </p:nvSpPr>
        <p:spPr>
          <a:xfrm>
            <a:off x="2594919" y="1210962"/>
            <a:ext cx="6969211" cy="5474040"/>
          </a:xfrm>
          <a:prstGeom prst="rect">
            <a:avLst/>
          </a:prstGeom>
          <a:solidFill>
            <a:srgbClr val="CFA15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CA8056D-48C0-4DBC-A56D-3482B483D9DC}"/>
              </a:ext>
            </a:extLst>
          </p:cNvPr>
          <p:cNvSpPr>
            <a:spLocks noGrp="1"/>
          </p:cNvSpPr>
          <p:nvPr>
            <p:ph type="title"/>
          </p:nvPr>
        </p:nvSpPr>
        <p:spPr/>
        <p:txBody>
          <a:bodyPr/>
          <a:lstStyle/>
          <a:p>
            <a:r>
              <a:rPr lang="en-US" dirty="0"/>
              <a:t>Thrill of Victory—Agony of Defeat</a:t>
            </a:r>
          </a:p>
        </p:txBody>
      </p:sp>
      <p:pic>
        <p:nvPicPr>
          <p:cNvPr id="6" name="ThrillVictory-AgonyDefeat">
            <a:hlinkClick r:id="" action="ppaction://media"/>
            <a:extLst>
              <a:ext uri="{FF2B5EF4-FFF2-40B4-BE49-F238E27FC236}">
                <a16:creationId xmlns:a16="http://schemas.microsoft.com/office/drawing/2014/main" id="{F5EA1E00-03EE-4011-ADDA-CFF1A11AFA83}"/>
              </a:ext>
            </a:extLst>
          </p:cNvPr>
          <p:cNvPicPr>
            <a:picLocks noGrp="1" noChangeAspect="1"/>
          </p:cNvPicPr>
          <p:nvPr>
            <p:ph idx="1"/>
            <a:videoFile r:link="rId2"/>
            <p:extLst>
              <p:ext uri="{DAA4B4D4-6D71-4841-9C94-3DE7FCFB9230}">
                <p14:media xmlns:p14="http://schemas.microsoft.com/office/powerpoint/2010/main" r:embed="rId1"/>
              </p:ext>
            </p:extLst>
          </p:nvPr>
        </p:nvPicPr>
        <p:blipFill rotWithShape="1">
          <a:blip r:embed="rId4"/>
          <a:srcRect l="12776" r="13512"/>
          <a:stretch/>
        </p:blipFill>
        <p:spPr>
          <a:xfrm>
            <a:off x="2767913" y="1439432"/>
            <a:ext cx="6623222" cy="5049837"/>
          </a:xfrm>
        </p:spPr>
      </p:pic>
    </p:spTree>
    <p:extLst>
      <p:ext uri="{BB962C8B-B14F-4D97-AF65-F5344CB8AC3E}">
        <p14:creationId xmlns:p14="http://schemas.microsoft.com/office/powerpoint/2010/main" val="80102474"/>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49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3B3F331A-48E9-4229-BA77-7C0E446C8E14}"/>
              </a:ext>
            </a:extLst>
          </p:cNvPr>
          <p:cNvPicPr>
            <a:picLocks noChangeAspect="1"/>
          </p:cNvPicPr>
          <p:nvPr/>
        </p:nvPicPr>
        <p:blipFill rotWithShape="1">
          <a:blip r:embed="rId2"/>
          <a:srcRect r="11189"/>
          <a:stretch/>
        </p:blipFill>
        <p:spPr>
          <a:xfrm>
            <a:off x="8135409" y="0"/>
            <a:ext cx="5107476" cy="6858000"/>
          </a:xfrm>
          <a:prstGeom prst="rect">
            <a:avLst/>
          </a:prstGeom>
        </p:spPr>
      </p:pic>
      <p:sp>
        <p:nvSpPr>
          <p:cNvPr id="28" name="Star: 5 Points 27">
            <a:extLst>
              <a:ext uri="{FF2B5EF4-FFF2-40B4-BE49-F238E27FC236}">
                <a16:creationId xmlns:a16="http://schemas.microsoft.com/office/drawing/2014/main" id="{81C2991F-A73B-4C2E-8AA7-3AC91AB211F2}"/>
              </a:ext>
            </a:extLst>
          </p:cNvPr>
          <p:cNvSpPr/>
          <p:nvPr/>
        </p:nvSpPr>
        <p:spPr>
          <a:xfrm>
            <a:off x="10381151" y="4572000"/>
            <a:ext cx="326571" cy="287383"/>
          </a:xfrm>
          <a:prstGeom prst="star5">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F3EFB2A2-902E-4314-A639-91344A23C3B4}"/>
              </a:ext>
            </a:extLst>
          </p:cNvPr>
          <p:cNvSpPr/>
          <p:nvPr/>
        </p:nvSpPr>
        <p:spPr>
          <a:xfrm>
            <a:off x="9718211" y="4312376"/>
            <a:ext cx="148590" cy="156754"/>
          </a:xfrm>
          <a:prstGeom prst="ellipse">
            <a:avLst/>
          </a:prstGeom>
          <a:solidFill>
            <a:srgbClr val="F9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7B2352C7-C23E-418F-A153-BAFC21860343}"/>
              </a:ext>
            </a:extLst>
          </p:cNvPr>
          <p:cNvSpPr/>
          <p:nvPr/>
        </p:nvSpPr>
        <p:spPr>
          <a:xfrm>
            <a:off x="10582610" y="4195422"/>
            <a:ext cx="148590" cy="156754"/>
          </a:xfrm>
          <a:prstGeom prst="ellipse">
            <a:avLst/>
          </a:prstGeom>
          <a:solidFill>
            <a:srgbClr val="F9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C2FC53DB-0889-402D-86DC-14411C4A809D}"/>
              </a:ext>
            </a:extLst>
          </p:cNvPr>
          <p:cNvSpPr txBox="1"/>
          <p:nvPr/>
        </p:nvSpPr>
        <p:spPr>
          <a:xfrm>
            <a:off x="10713349" y="3748356"/>
            <a:ext cx="2589087" cy="707886"/>
          </a:xfrm>
          <a:prstGeom prst="rect">
            <a:avLst/>
          </a:prstGeom>
          <a:noFill/>
        </p:spPr>
        <p:txBody>
          <a:bodyPr wrap="square" rtlCol="0">
            <a:spAutoFit/>
          </a:bodyPr>
          <a:lstStyle/>
          <a:p>
            <a:r>
              <a:rPr lang="en-US" sz="4000" b="1" dirty="0">
                <a:solidFill>
                  <a:srgbClr val="F97F7F"/>
                </a:solidFill>
              </a:rPr>
              <a:t>Shiloh</a:t>
            </a:r>
          </a:p>
        </p:txBody>
      </p:sp>
      <p:sp>
        <p:nvSpPr>
          <p:cNvPr id="32" name="TextBox 31">
            <a:extLst>
              <a:ext uri="{FF2B5EF4-FFF2-40B4-BE49-F238E27FC236}">
                <a16:creationId xmlns:a16="http://schemas.microsoft.com/office/drawing/2014/main" id="{D11AFE2F-5D05-4610-BCA6-5BBB66D03B58}"/>
              </a:ext>
            </a:extLst>
          </p:cNvPr>
          <p:cNvSpPr txBox="1"/>
          <p:nvPr/>
        </p:nvSpPr>
        <p:spPr>
          <a:xfrm>
            <a:off x="7691036" y="3828837"/>
            <a:ext cx="2589087" cy="707886"/>
          </a:xfrm>
          <a:prstGeom prst="rect">
            <a:avLst/>
          </a:prstGeom>
          <a:noFill/>
        </p:spPr>
        <p:txBody>
          <a:bodyPr wrap="square" rtlCol="0">
            <a:spAutoFit/>
          </a:bodyPr>
          <a:lstStyle/>
          <a:p>
            <a:r>
              <a:rPr lang="en-US" sz="4000" b="1" dirty="0">
                <a:solidFill>
                  <a:schemeClr val="bg1">
                    <a:lumMod val="85000"/>
                  </a:schemeClr>
                </a:solidFill>
                <a:effectLst>
                  <a:outerShdw blurRad="38100" dist="38100" dir="2700000" algn="tl">
                    <a:srgbClr val="000000">
                      <a:alpha val="43137"/>
                    </a:srgbClr>
                  </a:outerShdw>
                </a:effectLst>
              </a:rPr>
              <a:t>Ebenezer</a:t>
            </a:r>
          </a:p>
        </p:txBody>
      </p:sp>
      <p:sp>
        <p:nvSpPr>
          <p:cNvPr id="33" name="Oval 32">
            <a:extLst>
              <a:ext uri="{FF2B5EF4-FFF2-40B4-BE49-F238E27FC236}">
                <a16:creationId xmlns:a16="http://schemas.microsoft.com/office/drawing/2014/main" id="{D5E30987-46D4-4048-ACD0-61461B610893}"/>
              </a:ext>
            </a:extLst>
          </p:cNvPr>
          <p:cNvSpPr/>
          <p:nvPr/>
        </p:nvSpPr>
        <p:spPr>
          <a:xfrm>
            <a:off x="9112293" y="4932053"/>
            <a:ext cx="174660" cy="184935"/>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53BD3604-0C71-4C92-9DF9-AC68AE776D54}"/>
              </a:ext>
            </a:extLst>
          </p:cNvPr>
          <p:cNvSpPr txBox="1"/>
          <p:nvPr/>
        </p:nvSpPr>
        <p:spPr>
          <a:xfrm>
            <a:off x="7298229" y="4642745"/>
            <a:ext cx="2589087" cy="707886"/>
          </a:xfrm>
          <a:prstGeom prst="rect">
            <a:avLst/>
          </a:prstGeom>
          <a:noFill/>
        </p:spPr>
        <p:txBody>
          <a:bodyPr wrap="square" rtlCol="0">
            <a:spAutoFit/>
          </a:bodyPr>
          <a:lstStyle/>
          <a:p>
            <a:r>
              <a:rPr lang="en-US" sz="4000" b="1" dirty="0">
                <a:solidFill>
                  <a:schemeClr val="bg1">
                    <a:lumMod val="85000"/>
                  </a:schemeClr>
                </a:solidFill>
                <a:effectLst>
                  <a:outerShdw blurRad="38100" dist="38100" dir="2700000" algn="tl">
                    <a:srgbClr val="000000">
                      <a:alpha val="43137"/>
                    </a:srgbClr>
                  </a:outerShdw>
                </a:effectLst>
              </a:rPr>
              <a:t>Ashdod</a:t>
            </a:r>
          </a:p>
        </p:txBody>
      </p:sp>
      <p:sp>
        <p:nvSpPr>
          <p:cNvPr id="36" name="TextBox 35">
            <a:extLst>
              <a:ext uri="{FF2B5EF4-FFF2-40B4-BE49-F238E27FC236}">
                <a16:creationId xmlns:a16="http://schemas.microsoft.com/office/drawing/2014/main" id="{86AFA90C-3B03-4F79-8924-5DFC7B6DDA5A}"/>
              </a:ext>
            </a:extLst>
          </p:cNvPr>
          <p:cNvSpPr txBox="1"/>
          <p:nvPr/>
        </p:nvSpPr>
        <p:spPr>
          <a:xfrm>
            <a:off x="8049308" y="4218057"/>
            <a:ext cx="1493577" cy="707886"/>
          </a:xfrm>
          <a:prstGeom prst="rect">
            <a:avLst/>
          </a:prstGeom>
          <a:noFill/>
        </p:spPr>
        <p:txBody>
          <a:bodyPr wrap="square" rtlCol="0">
            <a:spAutoFit/>
          </a:bodyPr>
          <a:lstStyle/>
          <a:p>
            <a:r>
              <a:rPr lang="en-US" sz="4000" b="1" dirty="0" err="1">
                <a:solidFill>
                  <a:schemeClr val="bg1"/>
                </a:solidFill>
                <a:effectLst>
                  <a:outerShdw blurRad="38100" dist="63500" dir="2700000" algn="tl">
                    <a:srgbClr val="C00000">
                      <a:alpha val="0"/>
                    </a:srgbClr>
                  </a:outerShdw>
                </a:effectLst>
              </a:rPr>
              <a:t>Ekron</a:t>
            </a:r>
            <a:endParaRPr lang="en-US" sz="4000" b="1" dirty="0">
              <a:solidFill>
                <a:schemeClr val="bg1"/>
              </a:solidFill>
              <a:effectLst>
                <a:outerShdw blurRad="38100" dist="63500" dir="2700000" algn="tl">
                  <a:srgbClr val="C00000">
                    <a:alpha val="0"/>
                  </a:srgbClr>
                </a:outerShdw>
              </a:effectLst>
            </a:endParaRPr>
          </a:p>
        </p:txBody>
      </p:sp>
      <p:sp>
        <p:nvSpPr>
          <p:cNvPr id="38" name="Oval 37">
            <a:extLst>
              <a:ext uri="{FF2B5EF4-FFF2-40B4-BE49-F238E27FC236}">
                <a16:creationId xmlns:a16="http://schemas.microsoft.com/office/drawing/2014/main" id="{06A3CEB2-4D7B-450E-82B1-1B4D2FBD67BC}"/>
              </a:ext>
            </a:extLst>
          </p:cNvPr>
          <p:cNvSpPr/>
          <p:nvPr/>
        </p:nvSpPr>
        <p:spPr>
          <a:xfrm>
            <a:off x="9381595" y="5314196"/>
            <a:ext cx="174660" cy="184935"/>
          </a:xfrm>
          <a:prstGeom prst="ellipse">
            <a:avLst/>
          </a:prstGeom>
          <a:solidFill>
            <a:schemeClr val="bg1">
              <a:lumMod val="75000"/>
            </a:schemeClr>
          </a:solidFill>
          <a:effectLst>
            <a:glow>
              <a:schemeClr val="tx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a:extLst>
              <a:ext uri="{FF2B5EF4-FFF2-40B4-BE49-F238E27FC236}">
                <a16:creationId xmlns:a16="http://schemas.microsoft.com/office/drawing/2014/main" id="{79E0BE8D-73C1-414F-AFA2-C5A6D2075CE3}"/>
              </a:ext>
            </a:extLst>
          </p:cNvPr>
          <p:cNvSpPr txBox="1"/>
          <p:nvPr/>
        </p:nvSpPr>
        <p:spPr>
          <a:xfrm>
            <a:off x="9363972" y="5343418"/>
            <a:ext cx="1292933" cy="707886"/>
          </a:xfrm>
          <a:prstGeom prst="rect">
            <a:avLst/>
          </a:prstGeom>
          <a:noFill/>
        </p:spPr>
        <p:txBody>
          <a:bodyPr wrap="square" rtlCol="0">
            <a:spAutoFit/>
          </a:bodyPr>
          <a:lstStyle/>
          <a:p>
            <a:r>
              <a:rPr lang="en-US" sz="4000" b="1" dirty="0">
                <a:solidFill>
                  <a:schemeClr val="bg1">
                    <a:lumMod val="75000"/>
                  </a:schemeClr>
                </a:solidFill>
                <a:effectLst>
                  <a:outerShdw blurRad="38100" dist="63500" dir="2700000" algn="tl">
                    <a:srgbClr val="C00000">
                      <a:alpha val="0"/>
                    </a:srgbClr>
                  </a:outerShdw>
                </a:effectLst>
              </a:rPr>
              <a:t>Gath</a:t>
            </a:r>
          </a:p>
        </p:txBody>
      </p:sp>
      <p:sp>
        <p:nvSpPr>
          <p:cNvPr id="3" name="Content Placeholder 2">
            <a:extLst>
              <a:ext uri="{FF2B5EF4-FFF2-40B4-BE49-F238E27FC236}">
                <a16:creationId xmlns:a16="http://schemas.microsoft.com/office/drawing/2014/main" id="{2833D71F-6EE0-49D8-9733-5014F8F36B78}"/>
              </a:ext>
            </a:extLst>
          </p:cNvPr>
          <p:cNvSpPr>
            <a:spLocks noGrp="1"/>
          </p:cNvSpPr>
          <p:nvPr>
            <p:ph idx="1"/>
          </p:nvPr>
        </p:nvSpPr>
        <p:spPr>
          <a:xfrm>
            <a:off x="400833" y="1537854"/>
            <a:ext cx="8319834" cy="5050835"/>
          </a:xfrm>
        </p:spPr>
        <p:txBody>
          <a:bodyPr/>
          <a:lstStyle/>
          <a:p>
            <a:r>
              <a:rPr lang="en-US" baseline="30000" dirty="0"/>
              <a:t>10</a:t>
            </a:r>
            <a:r>
              <a:rPr lang="en-US" dirty="0"/>
              <a:t> The men did so, ....  </a:t>
            </a:r>
            <a:r>
              <a:rPr lang="en-US" baseline="30000" dirty="0"/>
              <a:t>12</a:t>
            </a:r>
            <a:r>
              <a:rPr lang="en-US" dirty="0"/>
              <a:t> And </a:t>
            </a:r>
            <a:r>
              <a:rPr lang="en-US" dirty="0">
                <a:effectLst>
                  <a:glow rad="127000">
                    <a:srgbClr val="C00000"/>
                  </a:glow>
                </a:effectLst>
              </a:rPr>
              <a:t>the cows went straight in the direction of Beth-</a:t>
            </a:r>
            <a:r>
              <a:rPr lang="en-US" dirty="0" err="1">
                <a:effectLst>
                  <a:glow rad="127000">
                    <a:srgbClr val="C00000"/>
                  </a:glow>
                </a:effectLst>
              </a:rPr>
              <a:t>shemesh</a:t>
            </a:r>
            <a:r>
              <a:rPr lang="en-US" dirty="0">
                <a:effectLst>
                  <a:glow rad="127000">
                    <a:srgbClr val="C00000"/>
                  </a:glow>
                </a:effectLst>
              </a:rPr>
              <a:t> along one highway</a:t>
            </a:r>
            <a:r>
              <a:rPr lang="en-US" dirty="0"/>
              <a:t>, lowing as they went. They turned neither </a:t>
            </a:r>
            <a:br>
              <a:rPr lang="en-US" dirty="0"/>
            </a:br>
            <a:r>
              <a:rPr lang="en-US" dirty="0"/>
              <a:t>to the right nor to the left, and </a:t>
            </a:r>
            <a:br>
              <a:rPr lang="en-US" dirty="0"/>
            </a:br>
            <a:r>
              <a:rPr lang="en-US" dirty="0"/>
              <a:t>the lords of the Philistines went </a:t>
            </a:r>
            <a:br>
              <a:rPr lang="en-US" dirty="0"/>
            </a:br>
            <a:r>
              <a:rPr lang="en-US" dirty="0"/>
              <a:t>after them as far as the border</a:t>
            </a:r>
            <a:br>
              <a:rPr lang="en-US" dirty="0"/>
            </a:br>
            <a:r>
              <a:rPr lang="en-US" dirty="0"/>
              <a:t> of Beth-</a:t>
            </a:r>
            <a:r>
              <a:rPr lang="en-US" dirty="0" err="1"/>
              <a:t>shemesh</a:t>
            </a:r>
            <a:r>
              <a:rPr lang="en-US" dirty="0"/>
              <a:t>.</a:t>
            </a:r>
          </a:p>
        </p:txBody>
      </p:sp>
      <p:sp>
        <p:nvSpPr>
          <p:cNvPr id="2" name="Title 1">
            <a:extLst>
              <a:ext uri="{FF2B5EF4-FFF2-40B4-BE49-F238E27FC236}">
                <a16:creationId xmlns:a16="http://schemas.microsoft.com/office/drawing/2014/main" id="{ACA8056D-48C0-4DBC-A56D-3482B483D9DC}"/>
              </a:ext>
            </a:extLst>
          </p:cNvPr>
          <p:cNvSpPr>
            <a:spLocks noGrp="1"/>
          </p:cNvSpPr>
          <p:nvPr>
            <p:ph type="title"/>
          </p:nvPr>
        </p:nvSpPr>
        <p:spPr/>
        <p:txBody>
          <a:bodyPr/>
          <a:lstStyle/>
          <a:p>
            <a:r>
              <a:rPr lang="en-US" u="sng" dirty="0">
                <a:effectLst>
                  <a:glow rad="127000">
                    <a:srgbClr val="C00000"/>
                  </a:glow>
                  <a:outerShdw blurRad="50800" dist="50800" dir="2700000" algn="ctr" rotWithShape="0">
                    <a:schemeClr val="tx1"/>
                  </a:outerShdw>
                </a:effectLst>
              </a:rPr>
              <a:t>Thrill</a:t>
            </a:r>
            <a:r>
              <a:rPr lang="en-US" dirty="0"/>
              <a:t> of Victory—6:10-18</a:t>
            </a:r>
          </a:p>
        </p:txBody>
      </p:sp>
      <p:sp>
        <p:nvSpPr>
          <p:cNvPr id="40" name="TextBox 39">
            <a:extLst>
              <a:ext uri="{FF2B5EF4-FFF2-40B4-BE49-F238E27FC236}">
                <a16:creationId xmlns:a16="http://schemas.microsoft.com/office/drawing/2014/main" id="{3BA5AA9F-AC04-483C-837F-414545DD4F73}"/>
              </a:ext>
            </a:extLst>
          </p:cNvPr>
          <p:cNvSpPr txBox="1"/>
          <p:nvPr/>
        </p:nvSpPr>
        <p:spPr>
          <a:xfrm>
            <a:off x="10067649" y="4467670"/>
            <a:ext cx="3596335" cy="1035668"/>
          </a:xfrm>
          <a:prstGeom prst="rect">
            <a:avLst/>
          </a:prstGeom>
          <a:noFill/>
        </p:spPr>
        <p:txBody>
          <a:bodyPr wrap="square" rtlCol="0">
            <a:spAutoFit/>
          </a:bodyPr>
          <a:lstStyle/>
          <a:p>
            <a:pPr>
              <a:lnSpc>
                <a:spcPct val="75000"/>
              </a:lnSpc>
            </a:pPr>
            <a:r>
              <a:rPr lang="en-US" sz="4000" b="1" dirty="0">
                <a:solidFill>
                  <a:srgbClr val="C00000"/>
                </a:solidFill>
                <a:effectLst>
                  <a:glow rad="127000">
                    <a:srgbClr val="F6E1B9"/>
                  </a:glow>
                </a:effectLst>
              </a:rPr>
              <a:t>Beth-</a:t>
            </a:r>
            <a:br>
              <a:rPr lang="en-US" sz="4000" b="1" dirty="0">
                <a:solidFill>
                  <a:srgbClr val="C00000"/>
                </a:solidFill>
                <a:effectLst>
                  <a:glow rad="127000">
                    <a:srgbClr val="F6E1B9"/>
                  </a:glow>
                </a:effectLst>
              </a:rPr>
            </a:br>
            <a:r>
              <a:rPr lang="en-US" sz="4000" b="1" dirty="0" err="1">
                <a:solidFill>
                  <a:srgbClr val="C00000"/>
                </a:solidFill>
                <a:effectLst>
                  <a:glow rad="127000">
                    <a:srgbClr val="F6E1B9"/>
                  </a:glow>
                </a:effectLst>
              </a:rPr>
              <a:t>shemesh</a:t>
            </a:r>
            <a:endParaRPr lang="en-US" sz="4000" b="1" dirty="0">
              <a:solidFill>
                <a:srgbClr val="C00000"/>
              </a:solidFill>
              <a:effectLst>
                <a:glow rad="127000">
                  <a:srgbClr val="F6E1B9"/>
                </a:glow>
              </a:effectLst>
            </a:endParaRPr>
          </a:p>
        </p:txBody>
      </p:sp>
      <p:sp>
        <p:nvSpPr>
          <p:cNvPr id="41" name="Oval 40">
            <a:extLst>
              <a:ext uri="{FF2B5EF4-FFF2-40B4-BE49-F238E27FC236}">
                <a16:creationId xmlns:a16="http://schemas.microsoft.com/office/drawing/2014/main" id="{157BFF1D-4C05-421F-BD72-F1162024F1EC}"/>
              </a:ext>
            </a:extLst>
          </p:cNvPr>
          <p:cNvSpPr/>
          <p:nvPr/>
        </p:nvSpPr>
        <p:spPr>
          <a:xfrm>
            <a:off x="9936143" y="4855416"/>
            <a:ext cx="148590" cy="156754"/>
          </a:xfrm>
          <a:prstGeom prst="ellipse">
            <a:avLst/>
          </a:prstGeom>
          <a:solidFill>
            <a:srgbClr val="C00000"/>
          </a:solidFill>
          <a:ln>
            <a:noFill/>
          </a:ln>
          <a:effectLst>
            <a:glow rad="1270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46EFC463-006F-4AF0-B626-69B2752C1C6B}"/>
              </a:ext>
            </a:extLst>
          </p:cNvPr>
          <p:cNvSpPr/>
          <p:nvPr/>
        </p:nvSpPr>
        <p:spPr>
          <a:xfrm>
            <a:off x="9468925" y="4673574"/>
            <a:ext cx="174660" cy="184935"/>
          </a:xfrm>
          <a:prstGeom prst="ellipse">
            <a:avLst/>
          </a:prstGeom>
          <a:solidFill>
            <a:schemeClr val="bg1"/>
          </a:solidFill>
          <a:effectLst>
            <a:glow>
              <a:schemeClr val="tx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48990227"/>
      </p:ext>
    </p:extLst>
  </p:cSld>
  <p:clrMapOvr>
    <a:masterClrMapping/>
  </p:clrMapOvr>
  <p:transition>
    <p:circl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3B3F331A-48E9-4229-BA77-7C0E446C8E14}"/>
              </a:ext>
            </a:extLst>
          </p:cNvPr>
          <p:cNvPicPr>
            <a:picLocks noChangeAspect="1"/>
          </p:cNvPicPr>
          <p:nvPr/>
        </p:nvPicPr>
        <p:blipFill rotWithShape="1">
          <a:blip r:embed="rId2"/>
          <a:srcRect r="11189"/>
          <a:stretch/>
        </p:blipFill>
        <p:spPr>
          <a:xfrm>
            <a:off x="8135409" y="0"/>
            <a:ext cx="5107476" cy="6858000"/>
          </a:xfrm>
          <a:prstGeom prst="rect">
            <a:avLst/>
          </a:prstGeom>
        </p:spPr>
      </p:pic>
      <p:sp>
        <p:nvSpPr>
          <p:cNvPr id="28" name="Star: 5 Points 27">
            <a:extLst>
              <a:ext uri="{FF2B5EF4-FFF2-40B4-BE49-F238E27FC236}">
                <a16:creationId xmlns:a16="http://schemas.microsoft.com/office/drawing/2014/main" id="{81C2991F-A73B-4C2E-8AA7-3AC91AB211F2}"/>
              </a:ext>
            </a:extLst>
          </p:cNvPr>
          <p:cNvSpPr/>
          <p:nvPr/>
        </p:nvSpPr>
        <p:spPr>
          <a:xfrm>
            <a:off x="10381151" y="4572000"/>
            <a:ext cx="326571" cy="287383"/>
          </a:xfrm>
          <a:prstGeom prst="star5">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F3EFB2A2-902E-4314-A639-91344A23C3B4}"/>
              </a:ext>
            </a:extLst>
          </p:cNvPr>
          <p:cNvSpPr/>
          <p:nvPr/>
        </p:nvSpPr>
        <p:spPr>
          <a:xfrm>
            <a:off x="9718211" y="4312376"/>
            <a:ext cx="148590" cy="156754"/>
          </a:xfrm>
          <a:prstGeom prst="ellipse">
            <a:avLst/>
          </a:prstGeom>
          <a:solidFill>
            <a:srgbClr val="F9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7B2352C7-C23E-418F-A153-BAFC21860343}"/>
              </a:ext>
            </a:extLst>
          </p:cNvPr>
          <p:cNvSpPr/>
          <p:nvPr/>
        </p:nvSpPr>
        <p:spPr>
          <a:xfrm>
            <a:off x="10582610" y="4195422"/>
            <a:ext cx="148590" cy="156754"/>
          </a:xfrm>
          <a:prstGeom prst="ellipse">
            <a:avLst/>
          </a:prstGeom>
          <a:solidFill>
            <a:srgbClr val="F9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C2FC53DB-0889-402D-86DC-14411C4A809D}"/>
              </a:ext>
            </a:extLst>
          </p:cNvPr>
          <p:cNvSpPr txBox="1"/>
          <p:nvPr/>
        </p:nvSpPr>
        <p:spPr>
          <a:xfrm>
            <a:off x="10713349" y="3748356"/>
            <a:ext cx="2589087" cy="707886"/>
          </a:xfrm>
          <a:prstGeom prst="rect">
            <a:avLst/>
          </a:prstGeom>
          <a:noFill/>
        </p:spPr>
        <p:txBody>
          <a:bodyPr wrap="square" rtlCol="0">
            <a:spAutoFit/>
          </a:bodyPr>
          <a:lstStyle/>
          <a:p>
            <a:r>
              <a:rPr lang="en-US" sz="4000" b="1" dirty="0">
                <a:solidFill>
                  <a:srgbClr val="F97F7F"/>
                </a:solidFill>
              </a:rPr>
              <a:t>Shiloh</a:t>
            </a:r>
          </a:p>
        </p:txBody>
      </p:sp>
      <p:sp>
        <p:nvSpPr>
          <p:cNvPr id="32" name="TextBox 31">
            <a:extLst>
              <a:ext uri="{FF2B5EF4-FFF2-40B4-BE49-F238E27FC236}">
                <a16:creationId xmlns:a16="http://schemas.microsoft.com/office/drawing/2014/main" id="{D11AFE2F-5D05-4610-BCA6-5BBB66D03B58}"/>
              </a:ext>
            </a:extLst>
          </p:cNvPr>
          <p:cNvSpPr txBox="1"/>
          <p:nvPr/>
        </p:nvSpPr>
        <p:spPr>
          <a:xfrm>
            <a:off x="7691036" y="3828837"/>
            <a:ext cx="2589087" cy="707886"/>
          </a:xfrm>
          <a:prstGeom prst="rect">
            <a:avLst/>
          </a:prstGeom>
          <a:noFill/>
        </p:spPr>
        <p:txBody>
          <a:bodyPr wrap="square" rtlCol="0">
            <a:spAutoFit/>
          </a:bodyPr>
          <a:lstStyle/>
          <a:p>
            <a:r>
              <a:rPr lang="en-US" sz="4000" b="1" dirty="0">
                <a:solidFill>
                  <a:schemeClr val="bg1">
                    <a:lumMod val="85000"/>
                  </a:schemeClr>
                </a:solidFill>
                <a:effectLst>
                  <a:outerShdw blurRad="38100" dist="38100" dir="2700000" algn="tl">
                    <a:srgbClr val="000000">
                      <a:alpha val="43137"/>
                    </a:srgbClr>
                  </a:outerShdw>
                </a:effectLst>
              </a:rPr>
              <a:t>Ebenezer</a:t>
            </a:r>
          </a:p>
        </p:txBody>
      </p:sp>
      <p:sp>
        <p:nvSpPr>
          <p:cNvPr id="33" name="Oval 32">
            <a:extLst>
              <a:ext uri="{FF2B5EF4-FFF2-40B4-BE49-F238E27FC236}">
                <a16:creationId xmlns:a16="http://schemas.microsoft.com/office/drawing/2014/main" id="{D5E30987-46D4-4048-ACD0-61461B610893}"/>
              </a:ext>
            </a:extLst>
          </p:cNvPr>
          <p:cNvSpPr/>
          <p:nvPr/>
        </p:nvSpPr>
        <p:spPr>
          <a:xfrm>
            <a:off x="9112293" y="4932053"/>
            <a:ext cx="174660" cy="184935"/>
          </a:xfrm>
          <a:prstGeom prst="ellipse">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53BD3604-0C71-4C92-9DF9-AC68AE776D54}"/>
              </a:ext>
            </a:extLst>
          </p:cNvPr>
          <p:cNvSpPr txBox="1"/>
          <p:nvPr/>
        </p:nvSpPr>
        <p:spPr>
          <a:xfrm>
            <a:off x="7298229" y="4642745"/>
            <a:ext cx="1933831" cy="707886"/>
          </a:xfrm>
          <a:prstGeom prst="rect">
            <a:avLst/>
          </a:prstGeom>
          <a:noFill/>
        </p:spPr>
        <p:txBody>
          <a:bodyPr wrap="square" rtlCol="0">
            <a:spAutoFit/>
          </a:bodyPr>
          <a:lstStyle/>
          <a:p>
            <a:r>
              <a:rPr lang="en-US" sz="4000" b="1" dirty="0">
                <a:solidFill>
                  <a:schemeClr val="bg1">
                    <a:lumMod val="85000"/>
                  </a:schemeClr>
                </a:solidFill>
                <a:effectLst>
                  <a:outerShdw blurRad="38100" dist="38100" dir="2700000" algn="tl">
                    <a:srgbClr val="000000">
                      <a:alpha val="43137"/>
                    </a:srgbClr>
                  </a:outerShdw>
                </a:effectLst>
              </a:rPr>
              <a:t>Ashdod</a:t>
            </a:r>
          </a:p>
        </p:txBody>
      </p:sp>
      <p:sp>
        <p:nvSpPr>
          <p:cNvPr id="36" name="TextBox 35">
            <a:extLst>
              <a:ext uri="{FF2B5EF4-FFF2-40B4-BE49-F238E27FC236}">
                <a16:creationId xmlns:a16="http://schemas.microsoft.com/office/drawing/2014/main" id="{86AFA90C-3B03-4F79-8924-5DFC7B6DDA5A}"/>
              </a:ext>
            </a:extLst>
          </p:cNvPr>
          <p:cNvSpPr txBox="1"/>
          <p:nvPr/>
        </p:nvSpPr>
        <p:spPr>
          <a:xfrm>
            <a:off x="8049308" y="4218057"/>
            <a:ext cx="1493577" cy="707886"/>
          </a:xfrm>
          <a:prstGeom prst="rect">
            <a:avLst/>
          </a:prstGeom>
          <a:noFill/>
        </p:spPr>
        <p:txBody>
          <a:bodyPr wrap="square" rtlCol="0">
            <a:spAutoFit/>
          </a:bodyPr>
          <a:lstStyle/>
          <a:p>
            <a:r>
              <a:rPr lang="en-US" sz="4000" b="1" dirty="0" err="1">
                <a:solidFill>
                  <a:schemeClr val="bg1">
                    <a:lumMod val="85000"/>
                  </a:schemeClr>
                </a:solidFill>
                <a:effectLst>
                  <a:outerShdw blurRad="38100" dist="63500" dir="2700000" algn="tl">
                    <a:srgbClr val="C00000">
                      <a:alpha val="0"/>
                    </a:srgbClr>
                  </a:outerShdw>
                </a:effectLst>
              </a:rPr>
              <a:t>Ekron</a:t>
            </a:r>
            <a:endParaRPr lang="en-US" sz="4000" b="1" dirty="0">
              <a:solidFill>
                <a:schemeClr val="bg1">
                  <a:lumMod val="85000"/>
                </a:schemeClr>
              </a:solidFill>
              <a:effectLst>
                <a:outerShdw blurRad="38100" dist="63500" dir="2700000" algn="tl">
                  <a:srgbClr val="C00000">
                    <a:alpha val="0"/>
                  </a:srgbClr>
                </a:outerShdw>
              </a:effectLst>
            </a:endParaRPr>
          </a:p>
        </p:txBody>
      </p:sp>
      <p:sp>
        <p:nvSpPr>
          <p:cNvPr id="38" name="Oval 37">
            <a:extLst>
              <a:ext uri="{FF2B5EF4-FFF2-40B4-BE49-F238E27FC236}">
                <a16:creationId xmlns:a16="http://schemas.microsoft.com/office/drawing/2014/main" id="{06A3CEB2-4D7B-450E-82B1-1B4D2FBD67BC}"/>
              </a:ext>
            </a:extLst>
          </p:cNvPr>
          <p:cNvSpPr/>
          <p:nvPr/>
        </p:nvSpPr>
        <p:spPr>
          <a:xfrm>
            <a:off x="9381595" y="5314196"/>
            <a:ext cx="174660" cy="184935"/>
          </a:xfrm>
          <a:prstGeom prst="ellipse">
            <a:avLst/>
          </a:prstGeom>
          <a:solidFill>
            <a:schemeClr val="bg1">
              <a:lumMod val="75000"/>
            </a:schemeClr>
          </a:solidFill>
          <a:ln>
            <a:noFill/>
          </a:ln>
          <a:effectLst>
            <a:glow>
              <a:schemeClr val="tx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85000"/>
                </a:schemeClr>
              </a:solidFill>
            </a:endParaRPr>
          </a:p>
        </p:txBody>
      </p:sp>
      <p:sp>
        <p:nvSpPr>
          <p:cNvPr id="39" name="TextBox 38">
            <a:extLst>
              <a:ext uri="{FF2B5EF4-FFF2-40B4-BE49-F238E27FC236}">
                <a16:creationId xmlns:a16="http://schemas.microsoft.com/office/drawing/2014/main" id="{79E0BE8D-73C1-414F-AFA2-C5A6D2075CE3}"/>
              </a:ext>
            </a:extLst>
          </p:cNvPr>
          <p:cNvSpPr txBox="1"/>
          <p:nvPr/>
        </p:nvSpPr>
        <p:spPr>
          <a:xfrm>
            <a:off x="9363972" y="5343418"/>
            <a:ext cx="1292933" cy="707886"/>
          </a:xfrm>
          <a:prstGeom prst="rect">
            <a:avLst/>
          </a:prstGeom>
          <a:noFill/>
        </p:spPr>
        <p:txBody>
          <a:bodyPr wrap="square" rtlCol="0">
            <a:spAutoFit/>
          </a:bodyPr>
          <a:lstStyle/>
          <a:p>
            <a:r>
              <a:rPr lang="en-US" sz="4000" b="1" dirty="0">
                <a:solidFill>
                  <a:schemeClr val="bg1">
                    <a:lumMod val="75000"/>
                  </a:schemeClr>
                </a:solidFill>
                <a:effectLst>
                  <a:outerShdw blurRad="38100" dist="63500" dir="2700000" algn="tl">
                    <a:srgbClr val="C00000">
                      <a:alpha val="0"/>
                    </a:srgbClr>
                  </a:outerShdw>
                </a:effectLst>
              </a:rPr>
              <a:t>Gath</a:t>
            </a:r>
          </a:p>
        </p:txBody>
      </p:sp>
      <p:sp>
        <p:nvSpPr>
          <p:cNvPr id="3" name="Content Placeholder 2">
            <a:extLst>
              <a:ext uri="{FF2B5EF4-FFF2-40B4-BE49-F238E27FC236}">
                <a16:creationId xmlns:a16="http://schemas.microsoft.com/office/drawing/2014/main" id="{2833D71F-6EE0-49D8-9733-5014F8F36B78}"/>
              </a:ext>
            </a:extLst>
          </p:cNvPr>
          <p:cNvSpPr>
            <a:spLocks noGrp="1"/>
          </p:cNvSpPr>
          <p:nvPr>
            <p:ph idx="1"/>
          </p:nvPr>
        </p:nvSpPr>
        <p:spPr>
          <a:xfrm>
            <a:off x="400833" y="1537854"/>
            <a:ext cx="8319834" cy="5050835"/>
          </a:xfrm>
        </p:spPr>
        <p:txBody>
          <a:bodyPr/>
          <a:lstStyle/>
          <a:p>
            <a:r>
              <a:rPr lang="en-US" baseline="30000" dirty="0"/>
              <a:t>10</a:t>
            </a:r>
            <a:r>
              <a:rPr lang="en-US" dirty="0"/>
              <a:t> The men did so, ....  </a:t>
            </a:r>
            <a:r>
              <a:rPr lang="en-US" baseline="30000" dirty="0"/>
              <a:t>12</a:t>
            </a:r>
            <a:r>
              <a:rPr lang="en-US" dirty="0"/>
              <a:t> And the cows went straight in the direction of Beth-</a:t>
            </a:r>
            <a:r>
              <a:rPr lang="en-US" dirty="0" err="1"/>
              <a:t>shemesh</a:t>
            </a:r>
            <a:r>
              <a:rPr lang="en-US" dirty="0"/>
              <a:t> along one highway, lowing as they went. </a:t>
            </a:r>
            <a:r>
              <a:rPr lang="en-US" dirty="0">
                <a:effectLst>
                  <a:glow rad="127000">
                    <a:srgbClr val="C00000"/>
                  </a:glow>
                </a:effectLst>
              </a:rPr>
              <a:t>They turned neither </a:t>
            </a:r>
            <a:br>
              <a:rPr lang="en-US" dirty="0">
                <a:effectLst>
                  <a:glow rad="127000">
                    <a:srgbClr val="C00000"/>
                  </a:glow>
                </a:effectLst>
              </a:rPr>
            </a:br>
            <a:r>
              <a:rPr lang="en-US" dirty="0">
                <a:effectLst>
                  <a:glow rad="127000">
                    <a:srgbClr val="C00000"/>
                  </a:glow>
                </a:effectLst>
              </a:rPr>
              <a:t>to the right nor to the left</a:t>
            </a:r>
            <a:r>
              <a:rPr lang="en-US" dirty="0"/>
              <a:t>, and </a:t>
            </a:r>
            <a:br>
              <a:rPr lang="en-US" dirty="0"/>
            </a:br>
            <a:r>
              <a:rPr lang="en-US" dirty="0"/>
              <a:t>the lords of the Philistines went </a:t>
            </a:r>
            <a:br>
              <a:rPr lang="en-US" dirty="0"/>
            </a:br>
            <a:r>
              <a:rPr lang="en-US" dirty="0"/>
              <a:t>after them as far as the border</a:t>
            </a:r>
            <a:br>
              <a:rPr lang="en-US" dirty="0"/>
            </a:br>
            <a:r>
              <a:rPr lang="en-US" dirty="0"/>
              <a:t> of Beth-</a:t>
            </a:r>
            <a:r>
              <a:rPr lang="en-US" dirty="0" err="1"/>
              <a:t>shemesh</a:t>
            </a:r>
            <a:r>
              <a:rPr lang="en-US" dirty="0"/>
              <a:t>.</a:t>
            </a:r>
          </a:p>
        </p:txBody>
      </p:sp>
      <p:sp>
        <p:nvSpPr>
          <p:cNvPr id="2" name="Title 1">
            <a:extLst>
              <a:ext uri="{FF2B5EF4-FFF2-40B4-BE49-F238E27FC236}">
                <a16:creationId xmlns:a16="http://schemas.microsoft.com/office/drawing/2014/main" id="{ACA8056D-48C0-4DBC-A56D-3482B483D9DC}"/>
              </a:ext>
            </a:extLst>
          </p:cNvPr>
          <p:cNvSpPr>
            <a:spLocks noGrp="1"/>
          </p:cNvSpPr>
          <p:nvPr>
            <p:ph type="title"/>
          </p:nvPr>
        </p:nvSpPr>
        <p:spPr/>
        <p:txBody>
          <a:bodyPr/>
          <a:lstStyle/>
          <a:p>
            <a:r>
              <a:rPr lang="en-US" u="sng" dirty="0">
                <a:effectLst>
                  <a:glow rad="127000">
                    <a:srgbClr val="C00000"/>
                  </a:glow>
                  <a:outerShdw blurRad="50800" dist="50800" dir="2700000" algn="ctr" rotWithShape="0">
                    <a:schemeClr val="tx1"/>
                  </a:outerShdw>
                </a:effectLst>
              </a:rPr>
              <a:t>Thrill</a:t>
            </a:r>
            <a:r>
              <a:rPr lang="en-US" dirty="0"/>
              <a:t> of Victory—6:10-18</a:t>
            </a:r>
          </a:p>
        </p:txBody>
      </p:sp>
      <p:sp>
        <p:nvSpPr>
          <p:cNvPr id="40" name="TextBox 39">
            <a:extLst>
              <a:ext uri="{FF2B5EF4-FFF2-40B4-BE49-F238E27FC236}">
                <a16:creationId xmlns:a16="http://schemas.microsoft.com/office/drawing/2014/main" id="{3BA5AA9F-AC04-483C-837F-414545DD4F73}"/>
              </a:ext>
            </a:extLst>
          </p:cNvPr>
          <p:cNvSpPr txBox="1"/>
          <p:nvPr/>
        </p:nvSpPr>
        <p:spPr>
          <a:xfrm>
            <a:off x="10067649" y="4467670"/>
            <a:ext cx="3596335" cy="1035668"/>
          </a:xfrm>
          <a:prstGeom prst="rect">
            <a:avLst/>
          </a:prstGeom>
          <a:noFill/>
        </p:spPr>
        <p:txBody>
          <a:bodyPr wrap="square" rtlCol="0">
            <a:spAutoFit/>
          </a:bodyPr>
          <a:lstStyle/>
          <a:p>
            <a:pPr>
              <a:lnSpc>
                <a:spcPct val="75000"/>
              </a:lnSpc>
            </a:pPr>
            <a:r>
              <a:rPr lang="en-US" sz="4000" b="1" dirty="0">
                <a:solidFill>
                  <a:srgbClr val="C00000"/>
                </a:solidFill>
                <a:effectLst>
                  <a:glow rad="127000">
                    <a:srgbClr val="F6E1B9"/>
                  </a:glow>
                </a:effectLst>
              </a:rPr>
              <a:t>Beth-</a:t>
            </a:r>
            <a:br>
              <a:rPr lang="en-US" sz="4000" b="1" dirty="0">
                <a:solidFill>
                  <a:srgbClr val="C00000"/>
                </a:solidFill>
                <a:effectLst>
                  <a:glow rad="127000">
                    <a:srgbClr val="F6E1B9"/>
                  </a:glow>
                </a:effectLst>
              </a:rPr>
            </a:br>
            <a:r>
              <a:rPr lang="en-US" sz="4000" b="1" dirty="0" err="1">
                <a:solidFill>
                  <a:srgbClr val="C00000"/>
                </a:solidFill>
                <a:effectLst>
                  <a:glow rad="127000">
                    <a:srgbClr val="F6E1B9"/>
                  </a:glow>
                </a:effectLst>
              </a:rPr>
              <a:t>shemesh</a:t>
            </a:r>
            <a:endParaRPr lang="en-US" sz="4000" b="1" dirty="0">
              <a:solidFill>
                <a:srgbClr val="C00000"/>
              </a:solidFill>
              <a:effectLst>
                <a:glow rad="127000">
                  <a:srgbClr val="F6E1B9"/>
                </a:glow>
              </a:effectLst>
            </a:endParaRPr>
          </a:p>
        </p:txBody>
      </p:sp>
      <p:sp>
        <p:nvSpPr>
          <p:cNvPr id="41" name="Oval 40">
            <a:extLst>
              <a:ext uri="{FF2B5EF4-FFF2-40B4-BE49-F238E27FC236}">
                <a16:creationId xmlns:a16="http://schemas.microsoft.com/office/drawing/2014/main" id="{157BFF1D-4C05-421F-BD72-F1162024F1EC}"/>
              </a:ext>
            </a:extLst>
          </p:cNvPr>
          <p:cNvSpPr/>
          <p:nvPr/>
        </p:nvSpPr>
        <p:spPr>
          <a:xfrm>
            <a:off x="9936143" y="4855416"/>
            <a:ext cx="148590" cy="156754"/>
          </a:xfrm>
          <a:prstGeom prst="ellipse">
            <a:avLst/>
          </a:prstGeom>
          <a:solidFill>
            <a:srgbClr val="C00000"/>
          </a:solidFill>
          <a:ln>
            <a:noFill/>
          </a:ln>
          <a:effectLst>
            <a:glow rad="1270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Arrow: Down 17">
            <a:extLst>
              <a:ext uri="{FF2B5EF4-FFF2-40B4-BE49-F238E27FC236}">
                <a16:creationId xmlns:a16="http://schemas.microsoft.com/office/drawing/2014/main" id="{6C99447A-07CB-48F3-B89A-981484FDBCC5}"/>
              </a:ext>
            </a:extLst>
          </p:cNvPr>
          <p:cNvSpPr/>
          <p:nvPr/>
        </p:nvSpPr>
        <p:spPr>
          <a:xfrm rot="17251118">
            <a:off x="9594943" y="4612349"/>
            <a:ext cx="302783" cy="455687"/>
          </a:xfrm>
          <a:prstGeom prst="downArrow">
            <a:avLst>
              <a:gd name="adj1" fmla="val 26623"/>
              <a:gd name="adj2" fmla="val 40254"/>
            </a:avLst>
          </a:prstGeom>
          <a:solidFill>
            <a:schemeClr val="bg1"/>
          </a:solidFill>
          <a:ln>
            <a:solidFill>
              <a:srgbClr val="C00000"/>
            </a:solidFill>
          </a:ln>
          <a:effectLst>
            <a:glow rad="127000">
              <a:srgbClr val="9C0908">
                <a:alpha val="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46EFC463-006F-4AF0-B626-69B2752C1C6B}"/>
              </a:ext>
            </a:extLst>
          </p:cNvPr>
          <p:cNvSpPr/>
          <p:nvPr/>
        </p:nvSpPr>
        <p:spPr>
          <a:xfrm>
            <a:off x="9468925" y="4673574"/>
            <a:ext cx="174660" cy="184935"/>
          </a:xfrm>
          <a:prstGeom prst="ellipse">
            <a:avLst/>
          </a:prstGeom>
          <a:solidFill>
            <a:schemeClr val="bg1"/>
          </a:solidFill>
          <a:effectLst>
            <a:glow>
              <a:schemeClr val="tx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09835812"/>
      </p:ext>
    </p:extLst>
  </p:cSld>
  <p:clrMapOvr>
    <a:masterClrMapping/>
  </p:clrMapOvr>
  <p:transition>
    <p:circl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8F7B150-298A-488B-9FF2-142B835F70FA}"/>
              </a:ext>
            </a:extLst>
          </p:cNvPr>
          <p:cNvPicPr>
            <a:picLocks noChangeAspect="1"/>
          </p:cNvPicPr>
          <p:nvPr/>
        </p:nvPicPr>
        <p:blipFill>
          <a:blip r:embed="rId3"/>
          <a:stretch>
            <a:fillRect/>
          </a:stretch>
        </p:blipFill>
        <p:spPr>
          <a:xfrm>
            <a:off x="4203635" y="433137"/>
            <a:ext cx="8556401" cy="6858000"/>
          </a:xfrm>
          <a:prstGeom prst="rect">
            <a:avLst/>
          </a:prstGeom>
        </p:spPr>
      </p:pic>
      <p:sp>
        <p:nvSpPr>
          <p:cNvPr id="3" name="Content Placeholder 2">
            <a:extLst>
              <a:ext uri="{FF2B5EF4-FFF2-40B4-BE49-F238E27FC236}">
                <a16:creationId xmlns:a16="http://schemas.microsoft.com/office/drawing/2014/main" id="{2833D71F-6EE0-49D8-9733-5014F8F36B78}"/>
              </a:ext>
            </a:extLst>
          </p:cNvPr>
          <p:cNvSpPr>
            <a:spLocks noGrp="1"/>
          </p:cNvSpPr>
          <p:nvPr>
            <p:ph idx="1"/>
          </p:nvPr>
        </p:nvSpPr>
        <p:spPr>
          <a:xfrm>
            <a:off x="400834" y="1537854"/>
            <a:ext cx="5279530" cy="5050835"/>
          </a:xfrm>
        </p:spPr>
        <p:txBody>
          <a:bodyPr/>
          <a:lstStyle/>
          <a:p>
            <a:r>
              <a:rPr lang="en-US" baseline="30000" dirty="0"/>
              <a:t>13</a:t>
            </a:r>
            <a:r>
              <a:rPr lang="en-US" dirty="0"/>
              <a:t> Now the people of Beth-</a:t>
            </a:r>
            <a:r>
              <a:rPr lang="en-US" dirty="0" err="1"/>
              <a:t>shemesh</a:t>
            </a:r>
            <a:r>
              <a:rPr lang="en-US" dirty="0"/>
              <a:t>  ... when they lifted up their eyes and saw the ark, they rejoiced to see it.   </a:t>
            </a:r>
            <a:r>
              <a:rPr lang="en-US" baseline="30000" dirty="0"/>
              <a:t>14</a:t>
            </a:r>
            <a:r>
              <a:rPr lang="en-US" dirty="0"/>
              <a:t> The cart came into the field of Joshua of Beth-</a:t>
            </a:r>
            <a:r>
              <a:rPr lang="en-US" dirty="0" err="1"/>
              <a:t>shemesh</a:t>
            </a:r>
            <a:r>
              <a:rPr lang="en-US" dirty="0"/>
              <a:t> and stopped there. </a:t>
            </a:r>
          </a:p>
        </p:txBody>
      </p:sp>
      <p:pic>
        <p:nvPicPr>
          <p:cNvPr id="5" name="Picture 4">
            <a:extLst>
              <a:ext uri="{FF2B5EF4-FFF2-40B4-BE49-F238E27FC236}">
                <a16:creationId xmlns:a16="http://schemas.microsoft.com/office/drawing/2014/main" id="{9BF7F90D-892A-43E9-9F33-0916A3726502}"/>
              </a:ext>
            </a:extLst>
          </p:cNvPr>
          <p:cNvPicPr>
            <a:picLocks noChangeAspect="1"/>
          </p:cNvPicPr>
          <p:nvPr/>
        </p:nvPicPr>
        <p:blipFill rotWithShape="1">
          <a:blip r:embed="rId3"/>
          <a:srcRect b="93333"/>
          <a:stretch/>
        </p:blipFill>
        <p:spPr>
          <a:xfrm>
            <a:off x="4227699" y="0"/>
            <a:ext cx="8556401" cy="850232"/>
          </a:xfrm>
          <a:prstGeom prst="rect">
            <a:avLst/>
          </a:prstGeom>
        </p:spPr>
      </p:pic>
      <p:sp>
        <p:nvSpPr>
          <p:cNvPr id="2" name="Title 1">
            <a:extLst>
              <a:ext uri="{FF2B5EF4-FFF2-40B4-BE49-F238E27FC236}">
                <a16:creationId xmlns:a16="http://schemas.microsoft.com/office/drawing/2014/main" id="{ACA8056D-48C0-4DBC-A56D-3482B483D9DC}"/>
              </a:ext>
            </a:extLst>
          </p:cNvPr>
          <p:cNvSpPr>
            <a:spLocks noGrp="1"/>
          </p:cNvSpPr>
          <p:nvPr>
            <p:ph type="title"/>
          </p:nvPr>
        </p:nvSpPr>
        <p:spPr/>
        <p:txBody>
          <a:bodyPr/>
          <a:lstStyle/>
          <a:p>
            <a:r>
              <a:rPr lang="en-US" u="sng" dirty="0">
                <a:effectLst>
                  <a:glow rad="127000">
                    <a:srgbClr val="C00000"/>
                  </a:glow>
                  <a:outerShdw blurRad="50800" dist="50800" dir="2700000" algn="ctr" rotWithShape="0">
                    <a:schemeClr val="tx1"/>
                  </a:outerShdw>
                </a:effectLst>
              </a:rPr>
              <a:t>Thrill</a:t>
            </a:r>
            <a:r>
              <a:rPr lang="en-US" dirty="0"/>
              <a:t> of Victory—6:10-18</a:t>
            </a:r>
          </a:p>
        </p:txBody>
      </p:sp>
    </p:spTree>
    <p:extLst>
      <p:ext uri="{BB962C8B-B14F-4D97-AF65-F5344CB8AC3E}">
        <p14:creationId xmlns:p14="http://schemas.microsoft.com/office/powerpoint/2010/main" val="3812716349"/>
      </p:ext>
    </p:extLst>
  </p:cSld>
  <p:clrMapOvr>
    <a:masterClrMapping/>
  </p:clrMapOvr>
  <p:transition>
    <p:circl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198F494-46E3-486B-8EB4-6DEC34C23478}"/>
              </a:ext>
            </a:extLst>
          </p:cNvPr>
          <p:cNvPicPr>
            <a:picLocks noChangeAspect="1"/>
          </p:cNvPicPr>
          <p:nvPr/>
        </p:nvPicPr>
        <p:blipFill>
          <a:blip r:embed="rId2"/>
          <a:stretch>
            <a:fillRect/>
          </a:stretch>
        </p:blipFill>
        <p:spPr>
          <a:xfrm>
            <a:off x="4203635" y="433137"/>
            <a:ext cx="8556401" cy="6858000"/>
          </a:xfrm>
          <a:prstGeom prst="rect">
            <a:avLst/>
          </a:prstGeom>
        </p:spPr>
      </p:pic>
      <p:pic>
        <p:nvPicPr>
          <p:cNvPr id="7" name="Picture 6">
            <a:extLst>
              <a:ext uri="{FF2B5EF4-FFF2-40B4-BE49-F238E27FC236}">
                <a16:creationId xmlns:a16="http://schemas.microsoft.com/office/drawing/2014/main" id="{473EFE6B-B992-4E49-87B1-D7CD6ADBC604}"/>
              </a:ext>
            </a:extLst>
          </p:cNvPr>
          <p:cNvPicPr>
            <a:picLocks noChangeAspect="1"/>
          </p:cNvPicPr>
          <p:nvPr/>
        </p:nvPicPr>
        <p:blipFill rotWithShape="1">
          <a:blip r:embed="rId2"/>
          <a:srcRect b="93333"/>
          <a:stretch/>
        </p:blipFill>
        <p:spPr>
          <a:xfrm>
            <a:off x="4227699" y="0"/>
            <a:ext cx="8556401" cy="850232"/>
          </a:xfrm>
          <a:prstGeom prst="rect">
            <a:avLst/>
          </a:prstGeom>
        </p:spPr>
      </p:pic>
      <p:sp>
        <p:nvSpPr>
          <p:cNvPr id="2" name="Title 1">
            <a:extLst>
              <a:ext uri="{FF2B5EF4-FFF2-40B4-BE49-F238E27FC236}">
                <a16:creationId xmlns:a16="http://schemas.microsoft.com/office/drawing/2014/main" id="{ACA8056D-48C0-4DBC-A56D-3482B483D9DC}"/>
              </a:ext>
            </a:extLst>
          </p:cNvPr>
          <p:cNvSpPr>
            <a:spLocks noGrp="1"/>
          </p:cNvSpPr>
          <p:nvPr>
            <p:ph type="title"/>
          </p:nvPr>
        </p:nvSpPr>
        <p:spPr/>
        <p:txBody>
          <a:bodyPr/>
          <a:lstStyle/>
          <a:p>
            <a:r>
              <a:rPr lang="en-US" u="sng" dirty="0">
                <a:effectLst>
                  <a:glow rad="127000">
                    <a:srgbClr val="C00000"/>
                  </a:glow>
                  <a:outerShdw blurRad="50800" dist="50800" dir="2700000" algn="ctr" rotWithShape="0">
                    <a:schemeClr val="tx1"/>
                  </a:outerShdw>
                </a:effectLst>
              </a:rPr>
              <a:t>Thrill</a:t>
            </a:r>
            <a:r>
              <a:rPr lang="en-US" dirty="0"/>
              <a:t> of Victory—6:10-18</a:t>
            </a:r>
          </a:p>
        </p:txBody>
      </p:sp>
      <p:sp>
        <p:nvSpPr>
          <p:cNvPr id="3" name="Content Placeholder 2">
            <a:extLst>
              <a:ext uri="{FF2B5EF4-FFF2-40B4-BE49-F238E27FC236}">
                <a16:creationId xmlns:a16="http://schemas.microsoft.com/office/drawing/2014/main" id="{2833D71F-6EE0-49D8-9733-5014F8F36B78}"/>
              </a:ext>
            </a:extLst>
          </p:cNvPr>
          <p:cNvSpPr>
            <a:spLocks noGrp="1"/>
          </p:cNvSpPr>
          <p:nvPr>
            <p:ph idx="1"/>
          </p:nvPr>
        </p:nvSpPr>
        <p:spPr>
          <a:xfrm>
            <a:off x="400834" y="1537854"/>
            <a:ext cx="5279530" cy="5050835"/>
          </a:xfrm>
        </p:spPr>
        <p:txBody>
          <a:bodyPr/>
          <a:lstStyle/>
          <a:p>
            <a:r>
              <a:rPr lang="en-US" baseline="30000" dirty="0"/>
              <a:t>14</a:t>
            </a:r>
            <a:r>
              <a:rPr lang="en-US" dirty="0"/>
              <a:t> ... A great stone was there. And they split up the wood of the cart and offered the cows as a burnt offering to the LORD.</a:t>
            </a:r>
          </a:p>
        </p:txBody>
      </p:sp>
      <p:pic>
        <p:nvPicPr>
          <p:cNvPr id="8" name="Picture 7">
            <a:extLst>
              <a:ext uri="{FF2B5EF4-FFF2-40B4-BE49-F238E27FC236}">
                <a16:creationId xmlns:a16="http://schemas.microsoft.com/office/drawing/2014/main" id="{47C2A3C6-23F0-4B70-92D8-EE21257AA765}"/>
              </a:ext>
            </a:extLst>
          </p:cNvPr>
          <p:cNvPicPr>
            <a:picLocks noChangeAspect="1"/>
          </p:cNvPicPr>
          <p:nvPr/>
        </p:nvPicPr>
        <p:blipFill rotWithShape="1">
          <a:blip r:embed="rId3"/>
          <a:srcRect l="-1" r="-3241" b="5664"/>
          <a:stretch/>
        </p:blipFill>
        <p:spPr>
          <a:xfrm flipH="1">
            <a:off x="-1" y="4448996"/>
            <a:ext cx="7028293" cy="2572830"/>
          </a:xfrm>
          <a:prstGeom prst="rect">
            <a:avLst/>
          </a:prstGeom>
        </p:spPr>
      </p:pic>
    </p:spTree>
    <p:extLst>
      <p:ext uri="{BB962C8B-B14F-4D97-AF65-F5344CB8AC3E}">
        <p14:creationId xmlns:p14="http://schemas.microsoft.com/office/powerpoint/2010/main" val="4019744252"/>
      </p:ext>
    </p:extLst>
  </p:cSld>
  <p:clrMapOvr>
    <a:masterClrMapping/>
  </p:clrMapOvr>
  <p:transition>
    <p:circl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DE8F0D8-411B-48C8-A17F-8C06DED22C9E}"/>
              </a:ext>
            </a:extLst>
          </p:cNvPr>
          <p:cNvPicPr>
            <a:picLocks noChangeAspect="1"/>
          </p:cNvPicPr>
          <p:nvPr/>
        </p:nvPicPr>
        <p:blipFill rotWithShape="1">
          <a:blip r:embed="rId3"/>
          <a:srcRect r="6517" b="90476"/>
          <a:stretch/>
        </p:blipFill>
        <p:spPr>
          <a:xfrm>
            <a:off x="6802582" y="0"/>
            <a:ext cx="5389418" cy="6858000"/>
          </a:xfrm>
          <a:prstGeom prst="rect">
            <a:avLst/>
          </a:prstGeom>
        </p:spPr>
      </p:pic>
      <p:pic>
        <p:nvPicPr>
          <p:cNvPr id="7" name="Picture 6">
            <a:extLst>
              <a:ext uri="{FF2B5EF4-FFF2-40B4-BE49-F238E27FC236}">
                <a16:creationId xmlns:a16="http://schemas.microsoft.com/office/drawing/2014/main" id="{36C30D8C-5D70-4E45-BA70-7E601D9C09FB}"/>
              </a:ext>
            </a:extLst>
          </p:cNvPr>
          <p:cNvPicPr>
            <a:picLocks noChangeAspect="1"/>
          </p:cNvPicPr>
          <p:nvPr/>
        </p:nvPicPr>
        <p:blipFill rotWithShape="1">
          <a:blip r:embed="rId4"/>
          <a:srcRect l="-1" r="24416" b="5664"/>
          <a:stretch/>
        </p:blipFill>
        <p:spPr>
          <a:xfrm>
            <a:off x="3781504" y="2212233"/>
            <a:ext cx="8410495" cy="4645767"/>
          </a:xfrm>
          <a:prstGeom prst="rect">
            <a:avLst/>
          </a:prstGeom>
        </p:spPr>
      </p:pic>
      <p:sp>
        <p:nvSpPr>
          <p:cNvPr id="2" name="Title 1">
            <a:extLst>
              <a:ext uri="{FF2B5EF4-FFF2-40B4-BE49-F238E27FC236}">
                <a16:creationId xmlns:a16="http://schemas.microsoft.com/office/drawing/2014/main" id="{ACA8056D-48C0-4DBC-A56D-3482B483D9DC}"/>
              </a:ext>
            </a:extLst>
          </p:cNvPr>
          <p:cNvSpPr>
            <a:spLocks noGrp="1"/>
          </p:cNvSpPr>
          <p:nvPr>
            <p:ph type="title"/>
          </p:nvPr>
        </p:nvSpPr>
        <p:spPr/>
        <p:txBody>
          <a:bodyPr/>
          <a:lstStyle/>
          <a:p>
            <a:r>
              <a:rPr lang="en-US" u="sng" dirty="0">
                <a:effectLst>
                  <a:glow rad="127000">
                    <a:srgbClr val="C00000"/>
                  </a:glow>
                  <a:outerShdw blurRad="50800" dist="50800" dir="2700000" algn="ctr" rotWithShape="0">
                    <a:schemeClr val="tx1"/>
                  </a:outerShdw>
                </a:effectLst>
              </a:rPr>
              <a:t>Thrill</a:t>
            </a:r>
            <a:r>
              <a:rPr lang="en-US" dirty="0"/>
              <a:t> of Victory—6:10-18</a:t>
            </a:r>
          </a:p>
        </p:txBody>
      </p:sp>
      <p:sp>
        <p:nvSpPr>
          <p:cNvPr id="3" name="Content Placeholder 2">
            <a:extLst>
              <a:ext uri="{FF2B5EF4-FFF2-40B4-BE49-F238E27FC236}">
                <a16:creationId xmlns:a16="http://schemas.microsoft.com/office/drawing/2014/main" id="{2833D71F-6EE0-49D8-9733-5014F8F36B78}"/>
              </a:ext>
            </a:extLst>
          </p:cNvPr>
          <p:cNvSpPr>
            <a:spLocks noGrp="1"/>
          </p:cNvSpPr>
          <p:nvPr>
            <p:ph idx="1"/>
          </p:nvPr>
        </p:nvSpPr>
        <p:spPr>
          <a:xfrm>
            <a:off x="400833" y="1080656"/>
            <a:ext cx="11068356" cy="5508034"/>
          </a:xfrm>
        </p:spPr>
        <p:txBody>
          <a:bodyPr/>
          <a:lstStyle/>
          <a:p>
            <a:pPr>
              <a:lnSpc>
                <a:spcPct val="85000"/>
              </a:lnSpc>
            </a:pPr>
            <a:r>
              <a:rPr lang="en-US" dirty="0"/>
              <a:t> </a:t>
            </a:r>
            <a:r>
              <a:rPr lang="en-US" baseline="30000" dirty="0"/>
              <a:t>15</a:t>
            </a:r>
            <a:r>
              <a:rPr lang="en-US" dirty="0"/>
              <a:t> And the Levites took down the ark of the </a:t>
            </a:r>
            <a:br>
              <a:rPr lang="en-US" dirty="0"/>
            </a:br>
            <a:r>
              <a:rPr lang="en-US" dirty="0"/>
              <a:t>LORD and the box that was beside it, in </a:t>
            </a:r>
            <a:br>
              <a:rPr lang="en-US" dirty="0"/>
            </a:br>
            <a:r>
              <a:rPr lang="en-US" dirty="0"/>
              <a:t>which were the golden figures, and </a:t>
            </a:r>
            <a:br>
              <a:rPr lang="en-US" dirty="0"/>
            </a:br>
            <a:r>
              <a:rPr lang="en-US" dirty="0"/>
              <a:t>set them upon the great stone. </a:t>
            </a:r>
            <a:br>
              <a:rPr lang="en-US" dirty="0"/>
            </a:br>
            <a:r>
              <a:rPr lang="en-US" dirty="0"/>
              <a:t>And the men of Beth-</a:t>
            </a:r>
            <a:r>
              <a:rPr lang="en-US" dirty="0" err="1"/>
              <a:t>shemesh</a:t>
            </a:r>
            <a:r>
              <a:rPr lang="en-US" dirty="0"/>
              <a:t> </a:t>
            </a:r>
            <a:br>
              <a:rPr lang="en-US" dirty="0"/>
            </a:br>
            <a:r>
              <a:rPr lang="en-US" dirty="0"/>
              <a:t>offered burnt offerings </a:t>
            </a:r>
            <a:br>
              <a:rPr lang="en-US" dirty="0"/>
            </a:br>
            <a:r>
              <a:rPr lang="en-US" dirty="0"/>
              <a:t>and sacrificed sacrifices on </a:t>
            </a:r>
            <a:br>
              <a:rPr lang="en-US" dirty="0"/>
            </a:br>
            <a:r>
              <a:rPr lang="en-US" dirty="0"/>
              <a:t>that day to the LORD.  </a:t>
            </a:r>
            <a:r>
              <a:rPr lang="en-US" baseline="30000" dirty="0"/>
              <a:t>16</a:t>
            </a:r>
            <a:r>
              <a:rPr lang="en-US" dirty="0"/>
              <a:t> And </a:t>
            </a:r>
            <a:br>
              <a:rPr lang="en-US" dirty="0"/>
            </a:br>
            <a:r>
              <a:rPr lang="en-US" dirty="0"/>
              <a:t>when the five lords of the </a:t>
            </a:r>
            <a:br>
              <a:rPr lang="en-US" dirty="0"/>
            </a:br>
            <a:r>
              <a:rPr lang="en-US" dirty="0"/>
              <a:t>Philistines saw it, they </a:t>
            </a:r>
            <a:br>
              <a:rPr lang="en-US" dirty="0"/>
            </a:br>
            <a:r>
              <a:rPr lang="en-US" dirty="0"/>
              <a:t>returned that day to </a:t>
            </a:r>
            <a:r>
              <a:rPr lang="en-US" dirty="0" err="1"/>
              <a:t>Ekron</a:t>
            </a:r>
            <a:r>
              <a:rPr lang="en-US" dirty="0"/>
              <a:t>.</a:t>
            </a:r>
          </a:p>
          <a:p>
            <a:pPr>
              <a:lnSpc>
                <a:spcPct val="85000"/>
              </a:lnSpc>
            </a:pPr>
            <a:r>
              <a:rPr lang="en-US" dirty="0"/>
              <a:t> </a:t>
            </a:r>
          </a:p>
        </p:txBody>
      </p:sp>
      <p:pic>
        <p:nvPicPr>
          <p:cNvPr id="8" name="Picture 7">
            <a:extLst>
              <a:ext uri="{FF2B5EF4-FFF2-40B4-BE49-F238E27FC236}">
                <a16:creationId xmlns:a16="http://schemas.microsoft.com/office/drawing/2014/main" id="{15E738FF-3EDF-48AC-A23A-C756890C78FD}"/>
              </a:ext>
            </a:extLst>
          </p:cNvPr>
          <p:cNvPicPr>
            <a:picLocks noChangeAspect="1"/>
          </p:cNvPicPr>
          <p:nvPr/>
        </p:nvPicPr>
        <p:blipFill rotWithShape="1">
          <a:blip r:embed="rId5"/>
          <a:srcRect l="2791" t="6315" r="4695" b="6124"/>
          <a:stretch/>
        </p:blipFill>
        <p:spPr>
          <a:xfrm rot="21177350">
            <a:off x="9163072" y="1524199"/>
            <a:ext cx="2016965" cy="833064"/>
          </a:xfrm>
          <a:prstGeom prst="rect">
            <a:avLst/>
          </a:prstGeom>
        </p:spPr>
      </p:pic>
      <p:sp>
        <p:nvSpPr>
          <p:cNvPr id="4" name="Freeform: Shape 3">
            <a:extLst>
              <a:ext uri="{FF2B5EF4-FFF2-40B4-BE49-F238E27FC236}">
                <a16:creationId xmlns:a16="http://schemas.microsoft.com/office/drawing/2014/main" id="{AF6A709D-960C-4B26-B4BC-7A32073B8AF5}"/>
              </a:ext>
            </a:extLst>
          </p:cNvPr>
          <p:cNvSpPr/>
          <p:nvPr/>
        </p:nvSpPr>
        <p:spPr>
          <a:xfrm>
            <a:off x="6357257" y="6008914"/>
            <a:ext cx="4702629" cy="1074126"/>
          </a:xfrm>
          <a:custGeom>
            <a:avLst/>
            <a:gdLst>
              <a:gd name="connsiteX0" fmla="*/ 4125686 w 4125686"/>
              <a:gd name="connsiteY0" fmla="*/ 446314 h 729343"/>
              <a:gd name="connsiteX1" fmla="*/ 2525486 w 4125686"/>
              <a:gd name="connsiteY1" fmla="*/ 729343 h 729343"/>
              <a:gd name="connsiteX2" fmla="*/ 0 w 4125686"/>
              <a:gd name="connsiteY2" fmla="*/ 228600 h 729343"/>
              <a:gd name="connsiteX3" fmla="*/ 1524000 w 4125686"/>
              <a:gd name="connsiteY3" fmla="*/ 0 h 729343"/>
              <a:gd name="connsiteX4" fmla="*/ 4071257 w 4125686"/>
              <a:gd name="connsiteY4" fmla="*/ 304800 h 7293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25686" h="729343">
                <a:moveTo>
                  <a:pt x="4125686" y="446314"/>
                </a:moveTo>
                <a:lnTo>
                  <a:pt x="2525486" y="729343"/>
                </a:lnTo>
                <a:lnTo>
                  <a:pt x="0" y="228600"/>
                </a:lnTo>
                <a:lnTo>
                  <a:pt x="1524000" y="0"/>
                </a:lnTo>
                <a:lnTo>
                  <a:pt x="4071257" y="304800"/>
                </a:lnTo>
              </a:path>
            </a:pathLst>
          </a:custGeom>
          <a:solidFill>
            <a:schemeClr val="tx1">
              <a:alpha val="45000"/>
            </a:schemeClr>
          </a:solidFill>
          <a:ln>
            <a:solidFill>
              <a:schemeClr val="accent1">
                <a:shade val="50000"/>
                <a:alpha val="0"/>
              </a:schemeClr>
            </a:solid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5C0C9C07-62A6-478D-93F1-BFC83222BB41}"/>
              </a:ext>
            </a:extLst>
          </p:cNvPr>
          <p:cNvPicPr>
            <a:picLocks noChangeAspect="1"/>
          </p:cNvPicPr>
          <p:nvPr/>
        </p:nvPicPr>
        <p:blipFill>
          <a:blip r:embed="rId6"/>
          <a:stretch>
            <a:fillRect/>
          </a:stretch>
        </p:blipFill>
        <p:spPr>
          <a:xfrm>
            <a:off x="6046694" y="2477794"/>
            <a:ext cx="5978389" cy="4380206"/>
          </a:xfrm>
          <a:prstGeom prst="rect">
            <a:avLst/>
          </a:prstGeom>
          <a:effectLst>
            <a:outerShdw blurRad="127000" dist="317500" dir="2700000" algn="ctr" rotWithShape="0">
              <a:schemeClr val="tx1">
                <a:alpha val="54000"/>
              </a:schemeClr>
            </a:outerShdw>
          </a:effectLst>
        </p:spPr>
      </p:pic>
    </p:spTree>
    <p:extLst>
      <p:ext uri="{BB962C8B-B14F-4D97-AF65-F5344CB8AC3E}">
        <p14:creationId xmlns:p14="http://schemas.microsoft.com/office/powerpoint/2010/main" val="3305746122"/>
      </p:ext>
    </p:extLst>
  </p:cSld>
  <p:clrMapOvr>
    <a:masterClrMapping/>
  </p:clrMapOvr>
  <p:transition>
    <p:circl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7C1A990-58B3-471C-88D6-9C009F0D1A3F}"/>
              </a:ext>
            </a:extLst>
          </p:cNvPr>
          <p:cNvPicPr>
            <a:picLocks noChangeAspect="1"/>
          </p:cNvPicPr>
          <p:nvPr/>
        </p:nvPicPr>
        <p:blipFill rotWithShape="1">
          <a:blip r:embed="rId3"/>
          <a:srcRect r="6517" b="90476"/>
          <a:stretch/>
        </p:blipFill>
        <p:spPr>
          <a:xfrm>
            <a:off x="6802582" y="0"/>
            <a:ext cx="5389418" cy="6858000"/>
          </a:xfrm>
          <a:prstGeom prst="rect">
            <a:avLst/>
          </a:prstGeom>
        </p:spPr>
      </p:pic>
      <p:pic>
        <p:nvPicPr>
          <p:cNvPr id="8" name="Picture 7">
            <a:extLst>
              <a:ext uri="{FF2B5EF4-FFF2-40B4-BE49-F238E27FC236}">
                <a16:creationId xmlns:a16="http://schemas.microsoft.com/office/drawing/2014/main" id="{DD12D111-84EE-4242-82FE-4F1B948A5E1B}"/>
              </a:ext>
            </a:extLst>
          </p:cNvPr>
          <p:cNvPicPr>
            <a:picLocks noChangeAspect="1"/>
          </p:cNvPicPr>
          <p:nvPr/>
        </p:nvPicPr>
        <p:blipFill rotWithShape="1">
          <a:blip r:embed="rId4"/>
          <a:srcRect l="-1" r="24416" b="5664"/>
          <a:stretch/>
        </p:blipFill>
        <p:spPr>
          <a:xfrm>
            <a:off x="3781504" y="2212233"/>
            <a:ext cx="8410495" cy="4645767"/>
          </a:xfrm>
          <a:prstGeom prst="rect">
            <a:avLst/>
          </a:prstGeom>
        </p:spPr>
      </p:pic>
      <p:sp>
        <p:nvSpPr>
          <p:cNvPr id="2" name="Title 1">
            <a:extLst>
              <a:ext uri="{FF2B5EF4-FFF2-40B4-BE49-F238E27FC236}">
                <a16:creationId xmlns:a16="http://schemas.microsoft.com/office/drawing/2014/main" id="{ACA8056D-48C0-4DBC-A56D-3482B483D9DC}"/>
              </a:ext>
            </a:extLst>
          </p:cNvPr>
          <p:cNvSpPr>
            <a:spLocks noGrp="1"/>
          </p:cNvSpPr>
          <p:nvPr>
            <p:ph type="title"/>
          </p:nvPr>
        </p:nvSpPr>
        <p:spPr>
          <a:xfrm>
            <a:off x="0" y="0"/>
            <a:ext cx="12192000" cy="1325563"/>
          </a:xfrm>
        </p:spPr>
        <p:txBody>
          <a:bodyPr/>
          <a:lstStyle/>
          <a:p>
            <a:r>
              <a:rPr lang="en-US" u="sng" dirty="0">
                <a:effectLst>
                  <a:glow rad="127000">
                    <a:srgbClr val="C00000"/>
                  </a:glow>
                  <a:outerShdw blurRad="50800" dist="50800" dir="2700000" algn="ctr" rotWithShape="0">
                    <a:schemeClr val="tx1"/>
                  </a:outerShdw>
                </a:effectLst>
              </a:rPr>
              <a:t>Thrill</a:t>
            </a:r>
            <a:r>
              <a:rPr lang="en-US" dirty="0"/>
              <a:t> of Victory—6:10-18</a:t>
            </a:r>
          </a:p>
        </p:txBody>
      </p:sp>
      <p:sp>
        <p:nvSpPr>
          <p:cNvPr id="3" name="Content Placeholder 2">
            <a:extLst>
              <a:ext uri="{FF2B5EF4-FFF2-40B4-BE49-F238E27FC236}">
                <a16:creationId xmlns:a16="http://schemas.microsoft.com/office/drawing/2014/main" id="{2833D71F-6EE0-49D8-9733-5014F8F36B78}"/>
              </a:ext>
            </a:extLst>
          </p:cNvPr>
          <p:cNvSpPr>
            <a:spLocks noGrp="1"/>
          </p:cNvSpPr>
          <p:nvPr>
            <p:ph idx="1"/>
          </p:nvPr>
        </p:nvSpPr>
        <p:spPr>
          <a:xfrm>
            <a:off x="400833" y="1440869"/>
            <a:ext cx="8563058" cy="5050835"/>
          </a:xfrm>
        </p:spPr>
        <p:txBody>
          <a:bodyPr/>
          <a:lstStyle/>
          <a:p>
            <a:r>
              <a:rPr lang="en-US" baseline="30000" dirty="0"/>
              <a:t>17</a:t>
            </a:r>
            <a:r>
              <a:rPr lang="en-US" dirty="0"/>
              <a:t> These are the golden tumors that the Philistines returned as a guilt offering to the LORD .... </a:t>
            </a:r>
            <a:r>
              <a:rPr lang="en-US" baseline="30000" dirty="0"/>
              <a:t>18 </a:t>
            </a:r>
            <a:r>
              <a:rPr lang="en-US" b="0" dirty="0"/>
              <a:t> </a:t>
            </a:r>
            <a:r>
              <a:rPr lang="en-US" dirty="0"/>
              <a:t>and the golden </a:t>
            </a:r>
            <a:br>
              <a:rPr lang="en-US" dirty="0"/>
            </a:br>
            <a:r>
              <a:rPr lang="en-US" dirty="0"/>
              <a:t>mice, .... The great stone </a:t>
            </a:r>
            <a:br>
              <a:rPr lang="en-US" dirty="0"/>
            </a:br>
            <a:r>
              <a:rPr lang="en-US" dirty="0"/>
              <a:t>beside which they set </a:t>
            </a:r>
            <a:br>
              <a:rPr lang="en-US" dirty="0"/>
            </a:br>
            <a:r>
              <a:rPr lang="en-US" dirty="0"/>
              <a:t>down the ark of the LORD </a:t>
            </a:r>
            <a:br>
              <a:rPr lang="en-US" dirty="0"/>
            </a:br>
            <a:r>
              <a:rPr lang="en-US" dirty="0"/>
              <a:t>is a witness to this day in </a:t>
            </a:r>
            <a:br>
              <a:rPr lang="en-US" dirty="0"/>
            </a:br>
            <a:r>
              <a:rPr lang="en-US" dirty="0"/>
              <a:t>the field of Joshua of </a:t>
            </a:r>
            <a:br>
              <a:rPr lang="en-US" dirty="0"/>
            </a:br>
            <a:r>
              <a:rPr lang="en-US" dirty="0"/>
              <a:t>Beth-</a:t>
            </a:r>
            <a:r>
              <a:rPr lang="en-US" dirty="0" err="1"/>
              <a:t>shemesh</a:t>
            </a:r>
            <a:r>
              <a:rPr lang="en-US" dirty="0"/>
              <a:t>.</a:t>
            </a:r>
          </a:p>
        </p:txBody>
      </p:sp>
      <p:sp>
        <p:nvSpPr>
          <p:cNvPr id="11" name="Freeform: Shape 10">
            <a:extLst>
              <a:ext uri="{FF2B5EF4-FFF2-40B4-BE49-F238E27FC236}">
                <a16:creationId xmlns:a16="http://schemas.microsoft.com/office/drawing/2014/main" id="{1EA711DE-A8DD-44E7-82EB-FE755D81606B}"/>
              </a:ext>
            </a:extLst>
          </p:cNvPr>
          <p:cNvSpPr/>
          <p:nvPr/>
        </p:nvSpPr>
        <p:spPr>
          <a:xfrm>
            <a:off x="6357257" y="6008914"/>
            <a:ext cx="4702629" cy="1074126"/>
          </a:xfrm>
          <a:custGeom>
            <a:avLst/>
            <a:gdLst>
              <a:gd name="connsiteX0" fmla="*/ 4125686 w 4125686"/>
              <a:gd name="connsiteY0" fmla="*/ 446314 h 729343"/>
              <a:gd name="connsiteX1" fmla="*/ 2525486 w 4125686"/>
              <a:gd name="connsiteY1" fmla="*/ 729343 h 729343"/>
              <a:gd name="connsiteX2" fmla="*/ 0 w 4125686"/>
              <a:gd name="connsiteY2" fmla="*/ 228600 h 729343"/>
              <a:gd name="connsiteX3" fmla="*/ 1524000 w 4125686"/>
              <a:gd name="connsiteY3" fmla="*/ 0 h 729343"/>
              <a:gd name="connsiteX4" fmla="*/ 4071257 w 4125686"/>
              <a:gd name="connsiteY4" fmla="*/ 304800 h 7293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25686" h="729343">
                <a:moveTo>
                  <a:pt x="4125686" y="446314"/>
                </a:moveTo>
                <a:lnTo>
                  <a:pt x="2525486" y="729343"/>
                </a:lnTo>
                <a:lnTo>
                  <a:pt x="0" y="228600"/>
                </a:lnTo>
                <a:lnTo>
                  <a:pt x="1524000" y="0"/>
                </a:lnTo>
                <a:lnTo>
                  <a:pt x="4071257" y="304800"/>
                </a:lnTo>
              </a:path>
            </a:pathLst>
          </a:custGeom>
          <a:solidFill>
            <a:schemeClr val="tx1">
              <a:alpha val="45000"/>
            </a:schemeClr>
          </a:solidFill>
          <a:ln>
            <a:solidFill>
              <a:schemeClr val="accent1">
                <a:shade val="50000"/>
                <a:alpha val="0"/>
              </a:schemeClr>
            </a:solid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B664EDC8-65E2-450E-9DD1-EB0F04780407}"/>
              </a:ext>
            </a:extLst>
          </p:cNvPr>
          <p:cNvPicPr>
            <a:picLocks noChangeAspect="1"/>
          </p:cNvPicPr>
          <p:nvPr/>
        </p:nvPicPr>
        <p:blipFill rotWithShape="1">
          <a:blip r:embed="rId5"/>
          <a:srcRect l="2791" t="6315" r="4695" b="6124"/>
          <a:stretch/>
        </p:blipFill>
        <p:spPr>
          <a:xfrm rot="21177350">
            <a:off x="9163072" y="1524199"/>
            <a:ext cx="2016965" cy="833064"/>
          </a:xfrm>
          <a:prstGeom prst="rect">
            <a:avLst/>
          </a:prstGeom>
        </p:spPr>
      </p:pic>
      <p:pic>
        <p:nvPicPr>
          <p:cNvPr id="10" name="Picture 9">
            <a:extLst>
              <a:ext uri="{FF2B5EF4-FFF2-40B4-BE49-F238E27FC236}">
                <a16:creationId xmlns:a16="http://schemas.microsoft.com/office/drawing/2014/main" id="{10A4C854-8707-4C4D-A837-D008E74F26EC}"/>
              </a:ext>
            </a:extLst>
          </p:cNvPr>
          <p:cNvPicPr>
            <a:picLocks noChangeAspect="1"/>
          </p:cNvPicPr>
          <p:nvPr/>
        </p:nvPicPr>
        <p:blipFill>
          <a:blip r:embed="rId6"/>
          <a:stretch>
            <a:fillRect/>
          </a:stretch>
        </p:blipFill>
        <p:spPr>
          <a:xfrm>
            <a:off x="6046694" y="2477794"/>
            <a:ext cx="5978389" cy="4380206"/>
          </a:xfrm>
          <a:prstGeom prst="rect">
            <a:avLst/>
          </a:prstGeom>
          <a:effectLst>
            <a:outerShdw blurRad="127000" dist="317500" dir="2700000" algn="ctr" rotWithShape="0">
              <a:schemeClr val="tx1">
                <a:alpha val="54000"/>
              </a:schemeClr>
            </a:outerShdw>
          </a:effectLst>
        </p:spPr>
      </p:pic>
    </p:spTree>
    <p:extLst>
      <p:ext uri="{BB962C8B-B14F-4D97-AF65-F5344CB8AC3E}">
        <p14:creationId xmlns:p14="http://schemas.microsoft.com/office/powerpoint/2010/main" val="1496176071"/>
      </p:ext>
    </p:extLst>
  </p:cSld>
  <p:clrMapOvr>
    <a:masterClrMapping/>
  </p:clrMapOvr>
  <p:transition>
    <p:circl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6EBBE2B-C512-468A-9C23-A18F8A411091}"/>
              </a:ext>
            </a:extLst>
          </p:cNvPr>
          <p:cNvPicPr>
            <a:picLocks noChangeAspect="1"/>
          </p:cNvPicPr>
          <p:nvPr/>
        </p:nvPicPr>
        <p:blipFill>
          <a:blip r:embed="rId2"/>
          <a:stretch>
            <a:fillRect/>
          </a:stretch>
        </p:blipFill>
        <p:spPr>
          <a:xfrm>
            <a:off x="5085077" y="0"/>
            <a:ext cx="7009482" cy="6858000"/>
          </a:xfrm>
          <a:prstGeom prst="rect">
            <a:avLst/>
          </a:prstGeom>
        </p:spPr>
      </p:pic>
      <p:sp>
        <p:nvSpPr>
          <p:cNvPr id="2" name="Title 1">
            <a:extLst>
              <a:ext uri="{FF2B5EF4-FFF2-40B4-BE49-F238E27FC236}">
                <a16:creationId xmlns:a16="http://schemas.microsoft.com/office/drawing/2014/main" id="{ACA8056D-48C0-4DBC-A56D-3482B483D9DC}"/>
              </a:ext>
            </a:extLst>
          </p:cNvPr>
          <p:cNvSpPr>
            <a:spLocks noGrp="1"/>
          </p:cNvSpPr>
          <p:nvPr>
            <p:ph type="title"/>
          </p:nvPr>
        </p:nvSpPr>
        <p:spPr/>
        <p:txBody>
          <a:bodyPr/>
          <a:lstStyle/>
          <a:p>
            <a:r>
              <a:rPr lang="en-US" u="sng" dirty="0">
                <a:effectLst>
                  <a:glow rad="127000">
                    <a:srgbClr val="C00000"/>
                  </a:glow>
                  <a:outerShdw blurRad="50800" dist="50800" dir="2700000" algn="ctr" rotWithShape="0">
                    <a:schemeClr val="tx1"/>
                  </a:outerShdw>
                </a:effectLst>
              </a:rPr>
              <a:t>A</a:t>
            </a:r>
            <a:r>
              <a:rPr lang="en-US" dirty="0">
                <a:effectLst>
                  <a:glow rad="127000">
                    <a:srgbClr val="C00000"/>
                  </a:glow>
                  <a:outerShdw blurRad="50800" dist="50800" dir="2700000" algn="ctr" rotWithShape="0">
                    <a:schemeClr val="tx1"/>
                  </a:outerShdw>
                </a:effectLst>
              </a:rPr>
              <a:t>g</a:t>
            </a:r>
            <a:r>
              <a:rPr lang="en-US" u="sng" dirty="0">
                <a:effectLst>
                  <a:glow rad="127000">
                    <a:srgbClr val="C00000"/>
                  </a:glow>
                  <a:outerShdw blurRad="50800" dist="50800" dir="2700000" algn="ctr" rotWithShape="0">
                    <a:schemeClr val="tx1"/>
                  </a:outerShdw>
                </a:effectLst>
              </a:rPr>
              <a:t>on</a:t>
            </a:r>
            <a:r>
              <a:rPr lang="en-US" dirty="0">
                <a:effectLst>
                  <a:glow rad="127000">
                    <a:srgbClr val="C00000"/>
                  </a:glow>
                  <a:outerShdw blurRad="50800" dist="50800" dir="2700000" algn="ctr" rotWithShape="0">
                    <a:schemeClr val="tx1"/>
                  </a:outerShdw>
                </a:effectLst>
              </a:rPr>
              <a:t>y</a:t>
            </a:r>
            <a:r>
              <a:rPr lang="en-US" dirty="0"/>
              <a:t> of Defeat 6:19-21</a:t>
            </a:r>
          </a:p>
        </p:txBody>
      </p:sp>
      <p:sp>
        <p:nvSpPr>
          <p:cNvPr id="3" name="Content Placeholder 2">
            <a:extLst>
              <a:ext uri="{FF2B5EF4-FFF2-40B4-BE49-F238E27FC236}">
                <a16:creationId xmlns:a16="http://schemas.microsoft.com/office/drawing/2014/main" id="{2833D71F-6EE0-49D8-9733-5014F8F36B78}"/>
              </a:ext>
            </a:extLst>
          </p:cNvPr>
          <p:cNvSpPr>
            <a:spLocks noGrp="1"/>
          </p:cNvSpPr>
          <p:nvPr>
            <p:ph idx="1"/>
          </p:nvPr>
        </p:nvSpPr>
        <p:spPr>
          <a:xfrm>
            <a:off x="400834" y="1537854"/>
            <a:ext cx="7634802" cy="5050835"/>
          </a:xfrm>
        </p:spPr>
        <p:txBody>
          <a:bodyPr/>
          <a:lstStyle/>
          <a:p>
            <a:r>
              <a:rPr lang="en-US" baseline="30000" dirty="0"/>
              <a:t>19</a:t>
            </a:r>
            <a:r>
              <a:rPr lang="en-US" dirty="0"/>
              <a:t> And he struck some of the men of Beth-</a:t>
            </a:r>
            <a:r>
              <a:rPr lang="en-US" dirty="0" err="1"/>
              <a:t>shemesh</a:t>
            </a:r>
            <a:r>
              <a:rPr lang="en-US" dirty="0"/>
              <a:t>, because they looked upon the ark of the LORD. He struck seventy men of them, and the people mourned because the LORD had struck the people with a great blow.</a:t>
            </a:r>
          </a:p>
        </p:txBody>
      </p:sp>
    </p:spTree>
    <p:extLst>
      <p:ext uri="{BB962C8B-B14F-4D97-AF65-F5344CB8AC3E}">
        <p14:creationId xmlns:p14="http://schemas.microsoft.com/office/powerpoint/2010/main" val="4173690887"/>
      </p:ext>
    </p:extLst>
  </p:cSld>
  <p:clrMapOvr>
    <a:masterClrMapping/>
  </p:clrMapOvr>
  <p:transition>
    <p:circl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1CCDA46B-9F27-4C21-AE81-992E39947F5B}"/>
              </a:ext>
            </a:extLst>
          </p:cNvPr>
          <p:cNvPicPr>
            <a:picLocks noChangeAspect="1"/>
          </p:cNvPicPr>
          <p:nvPr/>
        </p:nvPicPr>
        <p:blipFill rotWithShape="1">
          <a:blip r:embed="rId2"/>
          <a:srcRect r="11189"/>
          <a:stretch/>
        </p:blipFill>
        <p:spPr>
          <a:xfrm>
            <a:off x="7084525" y="0"/>
            <a:ext cx="5107476" cy="6858000"/>
          </a:xfrm>
          <a:prstGeom prst="rect">
            <a:avLst/>
          </a:prstGeom>
        </p:spPr>
      </p:pic>
      <p:sp>
        <p:nvSpPr>
          <p:cNvPr id="18" name="Oval 17">
            <a:extLst>
              <a:ext uri="{FF2B5EF4-FFF2-40B4-BE49-F238E27FC236}">
                <a16:creationId xmlns:a16="http://schemas.microsoft.com/office/drawing/2014/main" id="{A32F6DA0-6638-4C26-A6F8-1D518AD33255}"/>
              </a:ext>
            </a:extLst>
          </p:cNvPr>
          <p:cNvSpPr/>
          <p:nvPr/>
        </p:nvSpPr>
        <p:spPr>
          <a:xfrm>
            <a:off x="8667327" y="4312376"/>
            <a:ext cx="148590" cy="156754"/>
          </a:xfrm>
          <a:prstGeom prst="ellipse">
            <a:avLst/>
          </a:prstGeom>
          <a:solidFill>
            <a:srgbClr val="F9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1D598BC6-057D-4ABC-893A-A95901F1206B}"/>
              </a:ext>
            </a:extLst>
          </p:cNvPr>
          <p:cNvSpPr/>
          <p:nvPr/>
        </p:nvSpPr>
        <p:spPr>
          <a:xfrm>
            <a:off x="9531726" y="4195422"/>
            <a:ext cx="148590" cy="156754"/>
          </a:xfrm>
          <a:prstGeom prst="ellipse">
            <a:avLst/>
          </a:prstGeom>
          <a:solidFill>
            <a:srgbClr val="F9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EAF4F8A0-B375-49B4-8B15-5E279904669E}"/>
              </a:ext>
            </a:extLst>
          </p:cNvPr>
          <p:cNvSpPr txBox="1"/>
          <p:nvPr/>
        </p:nvSpPr>
        <p:spPr>
          <a:xfrm rot="18760763">
            <a:off x="6458640" y="5497272"/>
            <a:ext cx="2589087" cy="584775"/>
          </a:xfrm>
          <a:prstGeom prst="rect">
            <a:avLst/>
          </a:prstGeom>
          <a:noFill/>
        </p:spPr>
        <p:txBody>
          <a:bodyPr wrap="square" rtlCol="0">
            <a:spAutoFit/>
          </a:bodyPr>
          <a:lstStyle/>
          <a:p>
            <a:r>
              <a:rPr lang="en-US" sz="3200" b="1" dirty="0">
                <a:solidFill>
                  <a:schemeClr val="bg1">
                    <a:lumMod val="85000"/>
                  </a:schemeClr>
                </a:solidFill>
                <a:effectLst>
                  <a:outerShdw blurRad="38100" dist="38100" dir="2700000" algn="tl">
                    <a:srgbClr val="000000">
                      <a:alpha val="43137"/>
                    </a:srgbClr>
                  </a:outerShdw>
                </a:effectLst>
              </a:rPr>
              <a:t>Philistines</a:t>
            </a:r>
          </a:p>
        </p:txBody>
      </p:sp>
      <p:sp>
        <p:nvSpPr>
          <p:cNvPr id="21" name="TextBox 20">
            <a:extLst>
              <a:ext uri="{FF2B5EF4-FFF2-40B4-BE49-F238E27FC236}">
                <a16:creationId xmlns:a16="http://schemas.microsoft.com/office/drawing/2014/main" id="{DD008FFB-CA39-49D9-9EC1-EEAB0C5B096B}"/>
              </a:ext>
            </a:extLst>
          </p:cNvPr>
          <p:cNvSpPr txBox="1"/>
          <p:nvPr/>
        </p:nvSpPr>
        <p:spPr>
          <a:xfrm>
            <a:off x="9662465" y="3748356"/>
            <a:ext cx="2589087" cy="646331"/>
          </a:xfrm>
          <a:prstGeom prst="rect">
            <a:avLst/>
          </a:prstGeom>
          <a:noFill/>
        </p:spPr>
        <p:txBody>
          <a:bodyPr wrap="square" rtlCol="0">
            <a:spAutoFit/>
          </a:bodyPr>
          <a:lstStyle/>
          <a:p>
            <a:r>
              <a:rPr lang="en-US" sz="3600" b="1" dirty="0">
                <a:solidFill>
                  <a:srgbClr val="F97F7F"/>
                </a:solidFill>
              </a:rPr>
              <a:t>Shiloh</a:t>
            </a:r>
            <a:endParaRPr lang="en-US" sz="4000" b="1" dirty="0">
              <a:solidFill>
                <a:srgbClr val="F97F7F"/>
              </a:solidFill>
            </a:endParaRPr>
          </a:p>
        </p:txBody>
      </p:sp>
      <p:sp>
        <p:nvSpPr>
          <p:cNvPr id="22" name="TextBox 21">
            <a:extLst>
              <a:ext uri="{FF2B5EF4-FFF2-40B4-BE49-F238E27FC236}">
                <a16:creationId xmlns:a16="http://schemas.microsoft.com/office/drawing/2014/main" id="{F928C88C-5688-4846-8A44-B62CB679D0B0}"/>
              </a:ext>
            </a:extLst>
          </p:cNvPr>
          <p:cNvSpPr txBox="1"/>
          <p:nvPr/>
        </p:nvSpPr>
        <p:spPr>
          <a:xfrm>
            <a:off x="6640152" y="3828837"/>
            <a:ext cx="2589087" cy="646331"/>
          </a:xfrm>
          <a:prstGeom prst="rect">
            <a:avLst/>
          </a:prstGeom>
          <a:noFill/>
        </p:spPr>
        <p:txBody>
          <a:bodyPr wrap="square" rtlCol="0">
            <a:spAutoFit/>
          </a:bodyPr>
          <a:lstStyle/>
          <a:p>
            <a:r>
              <a:rPr lang="en-US" sz="3600" b="1" dirty="0">
                <a:solidFill>
                  <a:schemeClr val="bg1">
                    <a:lumMod val="85000"/>
                  </a:schemeClr>
                </a:solidFill>
                <a:effectLst>
                  <a:outerShdw blurRad="38100" dist="38100" dir="2700000" algn="tl">
                    <a:srgbClr val="000000">
                      <a:alpha val="43137"/>
                    </a:srgbClr>
                  </a:outerShdw>
                </a:effectLst>
              </a:rPr>
              <a:t>Ebenezer</a:t>
            </a:r>
            <a:endParaRPr lang="en-US" sz="4000" b="1" dirty="0">
              <a:solidFill>
                <a:schemeClr val="bg1">
                  <a:lumMod val="85000"/>
                </a:schemeClr>
              </a:solidFill>
              <a:effectLst>
                <a:outerShdw blurRad="38100" dist="38100" dir="2700000" algn="tl">
                  <a:srgbClr val="000000">
                    <a:alpha val="43137"/>
                  </a:srgbClr>
                </a:outerShdw>
              </a:effectLst>
            </a:endParaRPr>
          </a:p>
        </p:txBody>
      </p:sp>
      <p:sp>
        <p:nvSpPr>
          <p:cNvPr id="23" name="Oval 22">
            <a:extLst>
              <a:ext uri="{FF2B5EF4-FFF2-40B4-BE49-F238E27FC236}">
                <a16:creationId xmlns:a16="http://schemas.microsoft.com/office/drawing/2014/main" id="{00026960-C58B-41FD-B6C0-F16486EC5D79}"/>
              </a:ext>
            </a:extLst>
          </p:cNvPr>
          <p:cNvSpPr/>
          <p:nvPr/>
        </p:nvSpPr>
        <p:spPr>
          <a:xfrm>
            <a:off x="8112208" y="4783952"/>
            <a:ext cx="174660" cy="184935"/>
          </a:xfrm>
          <a:prstGeom prst="ellipse">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13726EC2-C551-4356-8A42-D78A8359AE8E}"/>
              </a:ext>
            </a:extLst>
          </p:cNvPr>
          <p:cNvSpPr txBox="1"/>
          <p:nvPr/>
        </p:nvSpPr>
        <p:spPr>
          <a:xfrm>
            <a:off x="6289120" y="4504459"/>
            <a:ext cx="1758288" cy="646331"/>
          </a:xfrm>
          <a:prstGeom prst="rect">
            <a:avLst/>
          </a:prstGeom>
          <a:noFill/>
        </p:spPr>
        <p:txBody>
          <a:bodyPr wrap="square" rtlCol="0">
            <a:spAutoFit/>
          </a:bodyPr>
          <a:lstStyle/>
          <a:p>
            <a:r>
              <a:rPr lang="en-US" sz="3600" b="1" dirty="0">
                <a:solidFill>
                  <a:schemeClr val="bg1">
                    <a:lumMod val="85000"/>
                  </a:schemeClr>
                </a:solidFill>
                <a:effectLst>
                  <a:outerShdw blurRad="38100" dist="38100" dir="2700000" algn="tl">
                    <a:srgbClr val="000000">
                      <a:alpha val="43137"/>
                    </a:srgbClr>
                  </a:outerShdw>
                </a:effectLst>
              </a:rPr>
              <a:t>Ashdod</a:t>
            </a:r>
            <a:endParaRPr lang="en-US" sz="4000" b="1" dirty="0">
              <a:solidFill>
                <a:schemeClr val="bg1">
                  <a:lumMod val="85000"/>
                </a:schemeClr>
              </a:solidFill>
              <a:effectLst>
                <a:outerShdw blurRad="38100" dist="38100" dir="2700000" algn="tl">
                  <a:srgbClr val="000000">
                    <a:alpha val="43137"/>
                  </a:srgbClr>
                </a:outerShdw>
              </a:effectLst>
            </a:endParaRPr>
          </a:p>
        </p:txBody>
      </p:sp>
      <p:sp>
        <p:nvSpPr>
          <p:cNvPr id="25" name="Oval 24">
            <a:extLst>
              <a:ext uri="{FF2B5EF4-FFF2-40B4-BE49-F238E27FC236}">
                <a16:creationId xmlns:a16="http://schemas.microsoft.com/office/drawing/2014/main" id="{79C927D0-FB79-4FC2-A4E5-E9BACB098812}"/>
              </a:ext>
            </a:extLst>
          </p:cNvPr>
          <p:cNvSpPr/>
          <p:nvPr/>
        </p:nvSpPr>
        <p:spPr>
          <a:xfrm>
            <a:off x="8803594" y="4754222"/>
            <a:ext cx="148590" cy="156754"/>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0D43D232-A09A-4F6A-85C4-21530593A4DB}"/>
              </a:ext>
            </a:extLst>
          </p:cNvPr>
          <p:cNvSpPr txBox="1"/>
          <p:nvPr/>
        </p:nvSpPr>
        <p:spPr>
          <a:xfrm>
            <a:off x="8731131" y="4764356"/>
            <a:ext cx="3596335" cy="646331"/>
          </a:xfrm>
          <a:prstGeom prst="rect">
            <a:avLst/>
          </a:prstGeom>
          <a:noFill/>
        </p:spPr>
        <p:txBody>
          <a:bodyPr wrap="square" rtlCol="0">
            <a:spAutoFit/>
          </a:bodyPr>
          <a:lstStyle/>
          <a:p>
            <a:r>
              <a:rPr lang="en-US" sz="3600" b="1" dirty="0">
                <a:solidFill>
                  <a:srgbClr val="C00000"/>
                </a:solidFill>
                <a:effectLst>
                  <a:glow rad="127000">
                    <a:srgbClr val="F6E1B9"/>
                  </a:glow>
                </a:effectLst>
              </a:rPr>
              <a:t>Beth-</a:t>
            </a:r>
            <a:r>
              <a:rPr lang="en-US" sz="3600" b="1" dirty="0" err="1">
                <a:solidFill>
                  <a:srgbClr val="C00000"/>
                </a:solidFill>
                <a:effectLst>
                  <a:glow rad="127000">
                    <a:srgbClr val="F6E1B9"/>
                  </a:glow>
                </a:effectLst>
              </a:rPr>
              <a:t>shemesh</a:t>
            </a:r>
            <a:endParaRPr lang="en-US" sz="4000" b="1" dirty="0">
              <a:solidFill>
                <a:srgbClr val="C00000"/>
              </a:solidFill>
              <a:effectLst>
                <a:glow rad="127000">
                  <a:srgbClr val="F6E1B9"/>
                </a:glow>
              </a:effectLst>
            </a:endParaRPr>
          </a:p>
        </p:txBody>
      </p:sp>
      <p:sp>
        <p:nvSpPr>
          <p:cNvPr id="29" name="Oval 28">
            <a:extLst>
              <a:ext uri="{FF2B5EF4-FFF2-40B4-BE49-F238E27FC236}">
                <a16:creationId xmlns:a16="http://schemas.microsoft.com/office/drawing/2014/main" id="{4C3482D9-E5CD-494E-AF58-4F466CB55E1A}"/>
              </a:ext>
            </a:extLst>
          </p:cNvPr>
          <p:cNvSpPr/>
          <p:nvPr/>
        </p:nvSpPr>
        <p:spPr>
          <a:xfrm>
            <a:off x="8328960" y="5314196"/>
            <a:ext cx="174660" cy="184935"/>
          </a:xfrm>
          <a:prstGeom prst="ellipse">
            <a:avLst/>
          </a:prstGeom>
          <a:solidFill>
            <a:schemeClr val="bg1">
              <a:lumMod val="75000"/>
            </a:schemeClr>
          </a:solidFill>
          <a:effectLst>
            <a:glow>
              <a:schemeClr val="tx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E98F290C-1C17-43EC-90A1-604BB97FDB49}"/>
              </a:ext>
            </a:extLst>
          </p:cNvPr>
          <p:cNvSpPr txBox="1"/>
          <p:nvPr/>
        </p:nvSpPr>
        <p:spPr>
          <a:xfrm>
            <a:off x="8311337" y="5343418"/>
            <a:ext cx="1292933" cy="707886"/>
          </a:xfrm>
          <a:prstGeom prst="rect">
            <a:avLst/>
          </a:prstGeom>
          <a:noFill/>
        </p:spPr>
        <p:txBody>
          <a:bodyPr wrap="square" rtlCol="0">
            <a:spAutoFit/>
          </a:bodyPr>
          <a:lstStyle/>
          <a:p>
            <a:r>
              <a:rPr lang="en-US" sz="4000" b="1" dirty="0">
                <a:solidFill>
                  <a:schemeClr val="bg1">
                    <a:lumMod val="75000"/>
                  </a:schemeClr>
                </a:solidFill>
                <a:effectLst>
                  <a:outerShdw blurRad="38100" dist="63500" dir="2700000" algn="tl">
                    <a:srgbClr val="C00000">
                      <a:alpha val="0"/>
                    </a:srgbClr>
                  </a:outerShdw>
                </a:effectLst>
              </a:rPr>
              <a:t>Gath</a:t>
            </a:r>
          </a:p>
        </p:txBody>
      </p:sp>
      <p:sp>
        <p:nvSpPr>
          <p:cNvPr id="2" name="Title 1">
            <a:extLst>
              <a:ext uri="{FF2B5EF4-FFF2-40B4-BE49-F238E27FC236}">
                <a16:creationId xmlns:a16="http://schemas.microsoft.com/office/drawing/2014/main" id="{ACA8056D-48C0-4DBC-A56D-3482B483D9DC}"/>
              </a:ext>
            </a:extLst>
          </p:cNvPr>
          <p:cNvSpPr>
            <a:spLocks noGrp="1"/>
          </p:cNvSpPr>
          <p:nvPr>
            <p:ph type="title"/>
          </p:nvPr>
        </p:nvSpPr>
        <p:spPr/>
        <p:txBody>
          <a:bodyPr/>
          <a:lstStyle/>
          <a:p>
            <a:r>
              <a:rPr lang="en-US" u="sng" dirty="0">
                <a:effectLst>
                  <a:glow rad="127000">
                    <a:srgbClr val="C00000"/>
                  </a:glow>
                  <a:outerShdw blurRad="50800" dist="50800" dir="2700000" algn="ctr" rotWithShape="0">
                    <a:schemeClr val="tx1"/>
                  </a:outerShdw>
                </a:effectLst>
              </a:rPr>
              <a:t>A</a:t>
            </a:r>
            <a:r>
              <a:rPr lang="en-US" dirty="0">
                <a:effectLst>
                  <a:glow rad="127000">
                    <a:srgbClr val="C00000"/>
                  </a:glow>
                  <a:outerShdw blurRad="50800" dist="50800" dir="2700000" algn="ctr" rotWithShape="0">
                    <a:schemeClr val="tx1"/>
                  </a:outerShdw>
                </a:effectLst>
              </a:rPr>
              <a:t>g</a:t>
            </a:r>
            <a:r>
              <a:rPr lang="en-US" u="sng" dirty="0">
                <a:effectLst>
                  <a:glow rad="127000">
                    <a:srgbClr val="C00000"/>
                  </a:glow>
                  <a:outerShdw blurRad="50800" dist="50800" dir="2700000" algn="ctr" rotWithShape="0">
                    <a:schemeClr val="tx1"/>
                  </a:outerShdw>
                </a:effectLst>
              </a:rPr>
              <a:t>on</a:t>
            </a:r>
            <a:r>
              <a:rPr lang="en-US" dirty="0">
                <a:effectLst>
                  <a:glow rad="127000">
                    <a:srgbClr val="C00000"/>
                  </a:glow>
                  <a:outerShdw blurRad="50800" dist="50800" dir="2700000" algn="ctr" rotWithShape="0">
                    <a:schemeClr val="tx1"/>
                  </a:outerShdw>
                </a:effectLst>
              </a:rPr>
              <a:t>y</a:t>
            </a:r>
            <a:r>
              <a:rPr lang="en-US" dirty="0"/>
              <a:t> of Defeat 6:19-21</a:t>
            </a:r>
          </a:p>
        </p:txBody>
      </p:sp>
      <p:sp>
        <p:nvSpPr>
          <p:cNvPr id="4" name="Speech Bubble: Rectangle 3">
            <a:extLst>
              <a:ext uri="{FF2B5EF4-FFF2-40B4-BE49-F238E27FC236}">
                <a16:creationId xmlns:a16="http://schemas.microsoft.com/office/drawing/2014/main" id="{2E9FEEA2-3321-43FE-BE8B-0EA8A1D307C7}"/>
              </a:ext>
            </a:extLst>
          </p:cNvPr>
          <p:cNvSpPr/>
          <p:nvPr/>
        </p:nvSpPr>
        <p:spPr>
          <a:xfrm>
            <a:off x="203200" y="2794000"/>
            <a:ext cx="6044145" cy="2616687"/>
          </a:xfrm>
          <a:prstGeom prst="wedgeRectCallout">
            <a:avLst>
              <a:gd name="adj1" fmla="val 91299"/>
              <a:gd name="adj2" fmla="val 27286"/>
            </a:avLst>
          </a:prstGeom>
          <a:solidFill>
            <a:srgbClr val="9C0908"/>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2833D71F-6EE0-49D8-9733-5014F8F36B78}"/>
              </a:ext>
            </a:extLst>
          </p:cNvPr>
          <p:cNvSpPr>
            <a:spLocks noGrp="1"/>
          </p:cNvSpPr>
          <p:nvPr>
            <p:ph idx="1"/>
          </p:nvPr>
        </p:nvSpPr>
        <p:spPr>
          <a:xfrm>
            <a:off x="400834" y="1537854"/>
            <a:ext cx="5792148" cy="5050835"/>
          </a:xfrm>
        </p:spPr>
        <p:txBody>
          <a:bodyPr/>
          <a:lstStyle/>
          <a:p>
            <a:r>
              <a:rPr lang="en-US" baseline="30000" dirty="0"/>
              <a:t>20</a:t>
            </a:r>
            <a:r>
              <a:rPr lang="en-US" dirty="0"/>
              <a:t> Then the men of </a:t>
            </a:r>
            <a:r>
              <a:rPr lang="en-US" dirty="0">
                <a:effectLst>
                  <a:glow rad="127000">
                    <a:srgbClr val="C00000"/>
                  </a:glow>
                </a:effectLst>
              </a:rPr>
              <a:t>Beth-</a:t>
            </a:r>
            <a:r>
              <a:rPr lang="en-US" dirty="0" err="1">
                <a:effectLst>
                  <a:glow rad="127000">
                    <a:srgbClr val="C00000"/>
                  </a:glow>
                </a:effectLst>
              </a:rPr>
              <a:t>shemesh</a:t>
            </a:r>
            <a:r>
              <a:rPr lang="en-US" dirty="0"/>
              <a:t> said, </a:t>
            </a:r>
            <a:br>
              <a:rPr lang="en-US" sz="1400" dirty="0"/>
            </a:br>
            <a:endParaRPr lang="en-US" sz="1400" dirty="0"/>
          </a:p>
          <a:p>
            <a:r>
              <a:rPr lang="en-US" dirty="0"/>
              <a:t>"Who is able to stand before the LORD, this holy God? And to whom shall he go up away from us?"</a:t>
            </a:r>
          </a:p>
        </p:txBody>
      </p:sp>
    </p:spTree>
    <p:extLst>
      <p:ext uri="{BB962C8B-B14F-4D97-AF65-F5344CB8AC3E}">
        <p14:creationId xmlns:p14="http://schemas.microsoft.com/office/powerpoint/2010/main" val="3199986418"/>
      </p:ext>
    </p:extLst>
  </p:cSld>
  <p:clrMapOvr>
    <a:masterClrMapping/>
  </p:clrMapOvr>
  <p:transition>
    <p:circl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C206D2E-7396-46C6-AAEE-7DA91F05CCB5}"/>
              </a:ext>
            </a:extLst>
          </p:cNvPr>
          <p:cNvPicPr>
            <a:picLocks noChangeAspect="1"/>
          </p:cNvPicPr>
          <p:nvPr/>
        </p:nvPicPr>
        <p:blipFill rotWithShape="1">
          <a:blip r:embed="rId2"/>
          <a:srcRect r="11189"/>
          <a:stretch/>
        </p:blipFill>
        <p:spPr>
          <a:xfrm>
            <a:off x="7084525" y="0"/>
            <a:ext cx="5107476" cy="6858000"/>
          </a:xfrm>
          <a:prstGeom prst="rect">
            <a:avLst/>
          </a:prstGeom>
        </p:spPr>
      </p:pic>
      <p:sp>
        <p:nvSpPr>
          <p:cNvPr id="5" name="Oval 4">
            <a:extLst>
              <a:ext uri="{FF2B5EF4-FFF2-40B4-BE49-F238E27FC236}">
                <a16:creationId xmlns:a16="http://schemas.microsoft.com/office/drawing/2014/main" id="{C4F2E384-2DED-49DF-A4F3-D3150A8AEC68}"/>
              </a:ext>
            </a:extLst>
          </p:cNvPr>
          <p:cNvSpPr/>
          <p:nvPr/>
        </p:nvSpPr>
        <p:spPr>
          <a:xfrm>
            <a:off x="8667327" y="4312376"/>
            <a:ext cx="148590" cy="156754"/>
          </a:xfrm>
          <a:prstGeom prst="ellipse">
            <a:avLst/>
          </a:prstGeom>
          <a:solidFill>
            <a:srgbClr val="F9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3B93DF80-B0D0-41BB-9CF9-433F0B6F9658}"/>
              </a:ext>
            </a:extLst>
          </p:cNvPr>
          <p:cNvSpPr/>
          <p:nvPr/>
        </p:nvSpPr>
        <p:spPr>
          <a:xfrm>
            <a:off x="9531726" y="4195422"/>
            <a:ext cx="148590" cy="156754"/>
          </a:xfrm>
          <a:prstGeom prst="ellipse">
            <a:avLst/>
          </a:prstGeom>
          <a:solidFill>
            <a:srgbClr val="F9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878F6E5C-A36B-4901-ACAB-3C5076583A47}"/>
              </a:ext>
            </a:extLst>
          </p:cNvPr>
          <p:cNvSpPr txBox="1"/>
          <p:nvPr/>
        </p:nvSpPr>
        <p:spPr>
          <a:xfrm rot="18760763">
            <a:off x="6458640" y="5497272"/>
            <a:ext cx="2589087" cy="584775"/>
          </a:xfrm>
          <a:prstGeom prst="rect">
            <a:avLst/>
          </a:prstGeom>
          <a:noFill/>
        </p:spPr>
        <p:txBody>
          <a:bodyPr wrap="square" rtlCol="0">
            <a:spAutoFit/>
          </a:bodyPr>
          <a:lstStyle/>
          <a:p>
            <a:r>
              <a:rPr lang="en-US" sz="3200" b="1" dirty="0">
                <a:solidFill>
                  <a:schemeClr val="bg1">
                    <a:lumMod val="85000"/>
                  </a:schemeClr>
                </a:solidFill>
                <a:effectLst>
                  <a:outerShdw blurRad="38100" dist="38100" dir="2700000" algn="tl">
                    <a:srgbClr val="000000">
                      <a:alpha val="43137"/>
                    </a:srgbClr>
                  </a:outerShdw>
                </a:effectLst>
              </a:rPr>
              <a:t>Philistines</a:t>
            </a:r>
          </a:p>
        </p:txBody>
      </p:sp>
      <p:sp>
        <p:nvSpPr>
          <p:cNvPr id="8" name="TextBox 7">
            <a:extLst>
              <a:ext uri="{FF2B5EF4-FFF2-40B4-BE49-F238E27FC236}">
                <a16:creationId xmlns:a16="http://schemas.microsoft.com/office/drawing/2014/main" id="{895B753D-A9CB-4D45-AADF-072C9A8D69E4}"/>
              </a:ext>
            </a:extLst>
          </p:cNvPr>
          <p:cNvSpPr txBox="1"/>
          <p:nvPr/>
        </p:nvSpPr>
        <p:spPr>
          <a:xfrm>
            <a:off x="9662465" y="3748356"/>
            <a:ext cx="2589087" cy="646331"/>
          </a:xfrm>
          <a:prstGeom prst="rect">
            <a:avLst/>
          </a:prstGeom>
          <a:noFill/>
        </p:spPr>
        <p:txBody>
          <a:bodyPr wrap="square" rtlCol="0">
            <a:spAutoFit/>
          </a:bodyPr>
          <a:lstStyle/>
          <a:p>
            <a:r>
              <a:rPr lang="en-US" sz="3600" b="1" dirty="0">
                <a:solidFill>
                  <a:srgbClr val="F97F7F"/>
                </a:solidFill>
              </a:rPr>
              <a:t>Shiloh</a:t>
            </a:r>
            <a:endParaRPr lang="en-US" sz="4000" b="1" dirty="0">
              <a:solidFill>
                <a:srgbClr val="F97F7F"/>
              </a:solidFill>
            </a:endParaRPr>
          </a:p>
        </p:txBody>
      </p:sp>
      <p:sp>
        <p:nvSpPr>
          <p:cNvPr id="9" name="TextBox 8">
            <a:extLst>
              <a:ext uri="{FF2B5EF4-FFF2-40B4-BE49-F238E27FC236}">
                <a16:creationId xmlns:a16="http://schemas.microsoft.com/office/drawing/2014/main" id="{23380ED3-7E8A-42B9-B4CF-330186410A13}"/>
              </a:ext>
            </a:extLst>
          </p:cNvPr>
          <p:cNvSpPr txBox="1"/>
          <p:nvPr/>
        </p:nvSpPr>
        <p:spPr>
          <a:xfrm>
            <a:off x="6640152" y="3828837"/>
            <a:ext cx="2589087" cy="646331"/>
          </a:xfrm>
          <a:prstGeom prst="rect">
            <a:avLst/>
          </a:prstGeom>
          <a:noFill/>
        </p:spPr>
        <p:txBody>
          <a:bodyPr wrap="square" rtlCol="0">
            <a:spAutoFit/>
          </a:bodyPr>
          <a:lstStyle/>
          <a:p>
            <a:r>
              <a:rPr lang="en-US" sz="3600" b="1" dirty="0">
                <a:solidFill>
                  <a:schemeClr val="bg1">
                    <a:lumMod val="85000"/>
                  </a:schemeClr>
                </a:solidFill>
                <a:effectLst>
                  <a:outerShdw blurRad="38100" dist="38100" dir="2700000" algn="tl">
                    <a:srgbClr val="000000">
                      <a:alpha val="43137"/>
                    </a:srgbClr>
                  </a:outerShdw>
                </a:effectLst>
              </a:rPr>
              <a:t>Ebenezer</a:t>
            </a:r>
            <a:endParaRPr lang="en-US" sz="4000" b="1" dirty="0">
              <a:solidFill>
                <a:schemeClr val="bg1">
                  <a:lumMod val="85000"/>
                </a:schemeClr>
              </a:solidFill>
              <a:effectLst>
                <a:outerShdw blurRad="38100" dist="38100" dir="2700000" algn="tl">
                  <a:srgbClr val="000000">
                    <a:alpha val="43137"/>
                  </a:srgbClr>
                </a:outerShdw>
              </a:effectLst>
            </a:endParaRPr>
          </a:p>
        </p:txBody>
      </p:sp>
      <p:sp>
        <p:nvSpPr>
          <p:cNvPr id="10" name="Oval 9">
            <a:extLst>
              <a:ext uri="{FF2B5EF4-FFF2-40B4-BE49-F238E27FC236}">
                <a16:creationId xmlns:a16="http://schemas.microsoft.com/office/drawing/2014/main" id="{00FD8BDB-89F2-48A5-967D-3E653EE600F7}"/>
              </a:ext>
            </a:extLst>
          </p:cNvPr>
          <p:cNvSpPr/>
          <p:nvPr/>
        </p:nvSpPr>
        <p:spPr>
          <a:xfrm>
            <a:off x="8112208" y="4783952"/>
            <a:ext cx="174660" cy="184935"/>
          </a:xfrm>
          <a:prstGeom prst="ellipse">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0F2683B5-D902-4725-9346-328B6FF2AB42}"/>
              </a:ext>
            </a:extLst>
          </p:cNvPr>
          <p:cNvSpPr txBox="1"/>
          <p:nvPr/>
        </p:nvSpPr>
        <p:spPr>
          <a:xfrm>
            <a:off x="6289120" y="4504459"/>
            <a:ext cx="1758288" cy="646331"/>
          </a:xfrm>
          <a:prstGeom prst="rect">
            <a:avLst/>
          </a:prstGeom>
          <a:noFill/>
        </p:spPr>
        <p:txBody>
          <a:bodyPr wrap="square" rtlCol="0">
            <a:spAutoFit/>
          </a:bodyPr>
          <a:lstStyle/>
          <a:p>
            <a:r>
              <a:rPr lang="en-US" sz="3600" b="1" dirty="0">
                <a:solidFill>
                  <a:schemeClr val="bg1">
                    <a:lumMod val="85000"/>
                  </a:schemeClr>
                </a:solidFill>
                <a:effectLst>
                  <a:outerShdw blurRad="38100" dist="38100" dir="2700000" algn="tl">
                    <a:srgbClr val="000000">
                      <a:alpha val="43137"/>
                    </a:srgbClr>
                  </a:outerShdw>
                </a:effectLst>
              </a:rPr>
              <a:t>Ashdod</a:t>
            </a:r>
            <a:endParaRPr lang="en-US" sz="4000" b="1" dirty="0">
              <a:solidFill>
                <a:schemeClr val="bg1">
                  <a:lumMod val="85000"/>
                </a:schemeClr>
              </a:solidFill>
              <a:effectLst>
                <a:outerShdw blurRad="38100" dist="38100" dir="2700000" algn="tl">
                  <a:srgbClr val="000000">
                    <a:alpha val="43137"/>
                  </a:srgbClr>
                </a:outerShdw>
              </a:effectLst>
            </a:endParaRPr>
          </a:p>
        </p:txBody>
      </p:sp>
      <p:sp>
        <p:nvSpPr>
          <p:cNvPr id="12" name="Oval 11">
            <a:extLst>
              <a:ext uri="{FF2B5EF4-FFF2-40B4-BE49-F238E27FC236}">
                <a16:creationId xmlns:a16="http://schemas.microsoft.com/office/drawing/2014/main" id="{B7416FB3-8BF5-4BE3-BD2E-C29703BB3BB5}"/>
              </a:ext>
            </a:extLst>
          </p:cNvPr>
          <p:cNvSpPr/>
          <p:nvPr/>
        </p:nvSpPr>
        <p:spPr>
          <a:xfrm>
            <a:off x="8803594" y="4754222"/>
            <a:ext cx="148590" cy="156754"/>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endParaRPr>
          </a:p>
        </p:txBody>
      </p:sp>
      <p:sp>
        <p:nvSpPr>
          <p:cNvPr id="13" name="TextBox 12">
            <a:extLst>
              <a:ext uri="{FF2B5EF4-FFF2-40B4-BE49-F238E27FC236}">
                <a16:creationId xmlns:a16="http://schemas.microsoft.com/office/drawing/2014/main" id="{9877AE9F-6B08-4594-B759-150898DA36F1}"/>
              </a:ext>
            </a:extLst>
          </p:cNvPr>
          <p:cNvSpPr txBox="1"/>
          <p:nvPr/>
        </p:nvSpPr>
        <p:spPr>
          <a:xfrm>
            <a:off x="8731131" y="4764356"/>
            <a:ext cx="3596335" cy="646331"/>
          </a:xfrm>
          <a:prstGeom prst="rect">
            <a:avLst/>
          </a:prstGeom>
          <a:noFill/>
        </p:spPr>
        <p:txBody>
          <a:bodyPr wrap="square" rtlCol="0">
            <a:spAutoFit/>
          </a:bodyPr>
          <a:lstStyle/>
          <a:p>
            <a:r>
              <a:rPr lang="en-US" sz="3600" b="1" dirty="0">
                <a:solidFill>
                  <a:srgbClr val="C00000"/>
                </a:solidFill>
                <a:effectLst>
                  <a:glow rad="127000">
                    <a:srgbClr val="F6E1B9"/>
                  </a:glow>
                </a:effectLst>
              </a:rPr>
              <a:t>Beth-</a:t>
            </a:r>
            <a:r>
              <a:rPr lang="en-US" sz="3600" b="1" dirty="0" err="1">
                <a:solidFill>
                  <a:srgbClr val="C00000"/>
                </a:solidFill>
                <a:effectLst>
                  <a:glow rad="127000">
                    <a:srgbClr val="F6E1B9"/>
                  </a:glow>
                </a:effectLst>
              </a:rPr>
              <a:t>shemesh</a:t>
            </a:r>
            <a:endParaRPr lang="en-US" sz="4000" b="1" dirty="0">
              <a:solidFill>
                <a:srgbClr val="C00000"/>
              </a:solidFill>
              <a:effectLst>
                <a:glow rad="127000">
                  <a:srgbClr val="F6E1B9"/>
                </a:glow>
              </a:effectLst>
            </a:endParaRPr>
          </a:p>
        </p:txBody>
      </p:sp>
      <p:sp>
        <p:nvSpPr>
          <p:cNvPr id="2" name="Title 1">
            <a:extLst>
              <a:ext uri="{FF2B5EF4-FFF2-40B4-BE49-F238E27FC236}">
                <a16:creationId xmlns:a16="http://schemas.microsoft.com/office/drawing/2014/main" id="{ACA8056D-48C0-4DBC-A56D-3482B483D9DC}"/>
              </a:ext>
            </a:extLst>
          </p:cNvPr>
          <p:cNvSpPr>
            <a:spLocks noGrp="1"/>
          </p:cNvSpPr>
          <p:nvPr>
            <p:ph type="title"/>
          </p:nvPr>
        </p:nvSpPr>
        <p:spPr/>
        <p:txBody>
          <a:bodyPr/>
          <a:lstStyle/>
          <a:p>
            <a:r>
              <a:rPr lang="en-US" u="sng" dirty="0">
                <a:effectLst>
                  <a:glow rad="127000">
                    <a:srgbClr val="C00000"/>
                  </a:glow>
                  <a:outerShdw blurRad="50800" dist="50800" dir="2700000" algn="ctr" rotWithShape="0">
                    <a:schemeClr val="tx1"/>
                  </a:outerShdw>
                </a:effectLst>
              </a:rPr>
              <a:t>A</a:t>
            </a:r>
            <a:r>
              <a:rPr lang="en-US" dirty="0">
                <a:effectLst>
                  <a:glow rad="127000">
                    <a:srgbClr val="C00000"/>
                  </a:glow>
                  <a:outerShdw blurRad="50800" dist="50800" dir="2700000" algn="ctr" rotWithShape="0">
                    <a:schemeClr val="tx1"/>
                  </a:outerShdw>
                </a:effectLst>
              </a:rPr>
              <a:t>g</a:t>
            </a:r>
            <a:r>
              <a:rPr lang="en-US" u="sng" dirty="0">
                <a:effectLst>
                  <a:glow rad="127000">
                    <a:srgbClr val="C00000"/>
                  </a:glow>
                  <a:outerShdw blurRad="50800" dist="50800" dir="2700000" algn="ctr" rotWithShape="0">
                    <a:schemeClr val="tx1"/>
                  </a:outerShdw>
                </a:effectLst>
              </a:rPr>
              <a:t>on</a:t>
            </a:r>
            <a:r>
              <a:rPr lang="en-US" dirty="0">
                <a:effectLst>
                  <a:glow rad="127000">
                    <a:srgbClr val="C00000"/>
                  </a:glow>
                  <a:outerShdw blurRad="50800" dist="50800" dir="2700000" algn="ctr" rotWithShape="0">
                    <a:schemeClr val="tx1"/>
                  </a:outerShdw>
                </a:effectLst>
              </a:rPr>
              <a:t>y</a:t>
            </a:r>
            <a:r>
              <a:rPr lang="en-US" dirty="0"/>
              <a:t> of Defeat 6:19-21</a:t>
            </a:r>
          </a:p>
        </p:txBody>
      </p:sp>
      <p:sp>
        <p:nvSpPr>
          <p:cNvPr id="14" name="Oval 13">
            <a:extLst>
              <a:ext uri="{FF2B5EF4-FFF2-40B4-BE49-F238E27FC236}">
                <a16:creationId xmlns:a16="http://schemas.microsoft.com/office/drawing/2014/main" id="{8F949A71-F11C-4DC4-9568-F842E9ACE28B}"/>
              </a:ext>
            </a:extLst>
          </p:cNvPr>
          <p:cNvSpPr/>
          <p:nvPr/>
        </p:nvSpPr>
        <p:spPr>
          <a:xfrm>
            <a:off x="9240982" y="4599709"/>
            <a:ext cx="180109" cy="166255"/>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83B2907B-5A8D-4DF9-912C-B06AE779C64D}"/>
              </a:ext>
            </a:extLst>
          </p:cNvPr>
          <p:cNvSpPr txBox="1"/>
          <p:nvPr/>
        </p:nvSpPr>
        <p:spPr>
          <a:xfrm>
            <a:off x="9382295" y="4321011"/>
            <a:ext cx="3596335" cy="646331"/>
          </a:xfrm>
          <a:prstGeom prst="rect">
            <a:avLst/>
          </a:prstGeom>
          <a:noFill/>
        </p:spPr>
        <p:txBody>
          <a:bodyPr wrap="square" rtlCol="0">
            <a:spAutoFit/>
          </a:bodyPr>
          <a:lstStyle/>
          <a:p>
            <a:r>
              <a:rPr lang="en-US" sz="3600" b="1" dirty="0">
                <a:effectLst>
                  <a:glow rad="127000">
                    <a:srgbClr val="F6E1B9"/>
                  </a:glow>
                </a:effectLst>
              </a:rPr>
              <a:t>Kiriath-jearim</a:t>
            </a:r>
            <a:endParaRPr lang="en-US" sz="3600" b="1" dirty="0">
              <a:solidFill>
                <a:srgbClr val="C00000"/>
              </a:solidFill>
              <a:effectLst>
                <a:glow rad="127000">
                  <a:srgbClr val="F6E1B9"/>
                </a:glow>
              </a:effectLst>
            </a:endParaRPr>
          </a:p>
        </p:txBody>
      </p:sp>
      <p:sp>
        <p:nvSpPr>
          <p:cNvPr id="16" name="Speech Bubble: Rectangle 15">
            <a:extLst>
              <a:ext uri="{FF2B5EF4-FFF2-40B4-BE49-F238E27FC236}">
                <a16:creationId xmlns:a16="http://schemas.microsoft.com/office/drawing/2014/main" id="{A9533737-F04B-4D9A-BEDE-75196F5E5A90}"/>
              </a:ext>
            </a:extLst>
          </p:cNvPr>
          <p:cNvSpPr/>
          <p:nvPr/>
        </p:nvSpPr>
        <p:spPr>
          <a:xfrm>
            <a:off x="203201" y="3429000"/>
            <a:ext cx="5581830" cy="2514600"/>
          </a:xfrm>
          <a:prstGeom prst="wedgeRectCallout">
            <a:avLst>
              <a:gd name="adj1" fmla="val 102437"/>
              <a:gd name="adj2" fmla="val 5916"/>
            </a:avLst>
          </a:prstGeom>
          <a:solidFill>
            <a:srgbClr val="9C0908"/>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2833D71F-6EE0-49D8-9733-5014F8F36B78}"/>
              </a:ext>
            </a:extLst>
          </p:cNvPr>
          <p:cNvSpPr>
            <a:spLocks noGrp="1"/>
          </p:cNvSpPr>
          <p:nvPr>
            <p:ph idx="1"/>
          </p:nvPr>
        </p:nvSpPr>
        <p:spPr>
          <a:xfrm>
            <a:off x="400835" y="1537854"/>
            <a:ext cx="5999966" cy="5050835"/>
          </a:xfrm>
        </p:spPr>
        <p:txBody>
          <a:bodyPr/>
          <a:lstStyle/>
          <a:p>
            <a:r>
              <a:rPr lang="en-US" baseline="30000" dirty="0"/>
              <a:t>21</a:t>
            </a:r>
            <a:r>
              <a:rPr lang="en-US" dirty="0"/>
              <a:t> So they sent messengers to the inhabitants of </a:t>
            </a:r>
            <a:r>
              <a:rPr lang="en-US" dirty="0">
                <a:effectLst>
                  <a:glow rad="127000">
                    <a:srgbClr val="C00000"/>
                  </a:glow>
                </a:effectLst>
              </a:rPr>
              <a:t>Kiriath-jearim</a:t>
            </a:r>
            <a:r>
              <a:rPr lang="en-US" dirty="0"/>
              <a:t>, saying, </a:t>
            </a:r>
            <a:endParaRPr lang="en-US" sz="1100" dirty="0"/>
          </a:p>
          <a:p>
            <a:endParaRPr lang="en-US" sz="1100" dirty="0"/>
          </a:p>
          <a:p>
            <a:r>
              <a:rPr lang="en-US" dirty="0"/>
              <a:t>"The Philistines have returned the ark of the LORD. Come down and take it up to you." </a:t>
            </a:r>
          </a:p>
        </p:txBody>
      </p:sp>
      <p:sp>
        <p:nvSpPr>
          <p:cNvPr id="17" name="Oval 16">
            <a:extLst>
              <a:ext uri="{FF2B5EF4-FFF2-40B4-BE49-F238E27FC236}">
                <a16:creationId xmlns:a16="http://schemas.microsoft.com/office/drawing/2014/main" id="{4DD99393-79EB-48A3-B32E-9270044EE110}"/>
              </a:ext>
            </a:extLst>
          </p:cNvPr>
          <p:cNvSpPr/>
          <p:nvPr/>
        </p:nvSpPr>
        <p:spPr>
          <a:xfrm>
            <a:off x="8328960" y="5314196"/>
            <a:ext cx="174660" cy="184935"/>
          </a:xfrm>
          <a:prstGeom prst="ellipse">
            <a:avLst/>
          </a:prstGeom>
          <a:solidFill>
            <a:schemeClr val="bg1">
              <a:lumMod val="75000"/>
            </a:schemeClr>
          </a:solidFill>
          <a:effectLst>
            <a:glow>
              <a:schemeClr val="tx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EB8BD0DE-A82A-44AF-9A61-BE2A8C7DCF91}"/>
              </a:ext>
            </a:extLst>
          </p:cNvPr>
          <p:cNvSpPr txBox="1"/>
          <p:nvPr/>
        </p:nvSpPr>
        <p:spPr>
          <a:xfrm>
            <a:off x="8311337" y="5343418"/>
            <a:ext cx="1292933" cy="707886"/>
          </a:xfrm>
          <a:prstGeom prst="rect">
            <a:avLst/>
          </a:prstGeom>
          <a:noFill/>
        </p:spPr>
        <p:txBody>
          <a:bodyPr wrap="square" rtlCol="0">
            <a:spAutoFit/>
          </a:bodyPr>
          <a:lstStyle/>
          <a:p>
            <a:r>
              <a:rPr lang="en-US" sz="4000" b="1" dirty="0">
                <a:solidFill>
                  <a:schemeClr val="bg1">
                    <a:lumMod val="75000"/>
                  </a:schemeClr>
                </a:solidFill>
                <a:effectLst>
                  <a:outerShdw blurRad="38100" dist="63500" dir="2700000" algn="tl">
                    <a:srgbClr val="C00000">
                      <a:alpha val="0"/>
                    </a:srgbClr>
                  </a:outerShdw>
                </a:effectLst>
              </a:rPr>
              <a:t>Gath</a:t>
            </a:r>
          </a:p>
        </p:txBody>
      </p:sp>
    </p:spTree>
    <p:extLst>
      <p:ext uri="{BB962C8B-B14F-4D97-AF65-F5344CB8AC3E}">
        <p14:creationId xmlns:p14="http://schemas.microsoft.com/office/powerpoint/2010/main" val="2619870264"/>
      </p:ext>
    </p:extLst>
  </p:cSld>
  <p:clrMapOvr>
    <a:masterClrMapping/>
  </p:clrMapOvr>
  <p:transition>
    <p:circl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46B18FC-8463-467C-8A71-023B1AEBE398}"/>
              </a:ext>
            </a:extLst>
          </p:cNvPr>
          <p:cNvPicPr>
            <a:picLocks noChangeAspect="1"/>
          </p:cNvPicPr>
          <p:nvPr/>
        </p:nvPicPr>
        <p:blipFill rotWithShape="1">
          <a:blip r:embed="rId3"/>
          <a:srcRect r="11189"/>
          <a:stretch/>
        </p:blipFill>
        <p:spPr>
          <a:xfrm>
            <a:off x="7084525" y="0"/>
            <a:ext cx="5107476" cy="6858000"/>
          </a:xfrm>
          <a:prstGeom prst="rect">
            <a:avLst/>
          </a:prstGeom>
        </p:spPr>
      </p:pic>
      <p:sp>
        <p:nvSpPr>
          <p:cNvPr id="2" name="Title 1">
            <a:extLst>
              <a:ext uri="{FF2B5EF4-FFF2-40B4-BE49-F238E27FC236}">
                <a16:creationId xmlns:a16="http://schemas.microsoft.com/office/drawing/2014/main" id="{ADBFE642-795F-4D2B-AC0A-AAD8E7C933C3}"/>
              </a:ext>
            </a:extLst>
          </p:cNvPr>
          <p:cNvSpPr>
            <a:spLocks noGrp="1"/>
          </p:cNvSpPr>
          <p:nvPr>
            <p:ph type="title"/>
          </p:nvPr>
        </p:nvSpPr>
        <p:spPr/>
        <p:txBody>
          <a:bodyPr/>
          <a:lstStyle/>
          <a:p>
            <a:r>
              <a:rPr lang="en-US" dirty="0"/>
              <a:t>Captured but not </a:t>
            </a:r>
            <a:r>
              <a:rPr lang="en-US" u="sng" dirty="0">
                <a:effectLst>
                  <a:glow rad="127000">
                    <a:srgbClr val="C00000"/>
                  </a:glow>
                  <a:outerShdw blurRad="50800" dist="50800" dir="2700000" algn="ctr" rotWithShape="0">
                    <a:schemeClr val="tx1"/>
                  </a:outerShdw>
                </a:effectLst>
              </a:rPr>
              <a:t>Con</a:t>
            </a:r>
            <a:r>
              <a:rPr lang="en-US" dirty="0">
                <a:effectLst>
                  <a:glow rad="127000">
                    <a:srgbClr val="C00000"/>
                  </a:glow>
                  <a:outerShdw blurRad="50800" dist="50800" dir="2700000" algn="ctr" rotWithShape="0">
                    <a:schemeClr val="tx1"/>
                  </a:outerShdw>
                </a:effectLst>
              </a:rPr>
              <a:t>q</a:t>
            </a:r>
            <a:r>
              <a:rPr lang="en-US" u="sng" dirty="0">
                <a:effectLst>
                  <a:glow rad="127000">
                    <a:srgbClr val="C00000"/>
                  </a:glow>
                  <a:outerShdw blurRad="50800" dist="50800" dir="2700000" algn="ctr" rotWithShape="0">
                    <a:schemeClr val="tx1"/>
                  </a:outerShdw>
                </a:effectLst>
              </a:rPr>
              <a:t>uered</a:t>
            </a:r>
            <a:r>
              <a:rPr lang="en-US" dirty="0">
                <a:effectLst>
                  <a:glow rad="127000">
                    <a:srgbClr val="C00000"/>
                  </a:glow>
                  <a:outerShdw blurRad="50800" dist="50800" dir="2700000" algn="ctr" rotWithShape="0">
                    <a:schemeClr val="tx1"/>
                  </a:outerShdw>
                </a:effectLst>
              </a:rPr>
              <a:t> </a:t>
            </a:r>
            <a:r>
              <a:rPr lang="en-US" dirty="0"/>
              <a:t>5:1</a:t>
            </a:r>
          </a:p>
        </p:txBody>
      </p:sp>
      <p:sp>
        <p:nvSpPr>
          <p:cNvPr id="3" name="Content Placeholder 2">
            <a:extLst>
              <a:ext uri="{FF2B5EF4-FFF2-40B4-BE49-F238E27FC236}">
                <a16:creationId xmlns:a16="http://schemas.microsoft.com/office/drawing/2014/main" id="{08B0F11E-93DE-46DA-B5F5-2CB4BA47FA77}"/>
              </a:ext>
            </a:extLst>
          </p:cNvPr>
          <p:cNvSpPr>
            <a:spLocks noGrp="1"/>
          </p:cNvSpPr>
          <p:nvPr>
            <p:ph idx="1"/>
          </p:nvPr>
        </p:nvSpPr>
        <p:spPr>
          <a:xfrm>
            <a:off x="400833" y="1537854"/>
            <a:ext cx="7225263" cy="5050835"/>
          </a:xfrm>
        </p:spPr>
        <p:txBody>
          <a:bodyPr/>
          <a:lstStyle/>
          <a:p>
            <a:r>
              <a:rPr lang="en-US" baseline="30000" dirty="0"/>
              <a:t>1 Sam 5:1  </a:t>
            </a:r>
            <a:r>
              <a:rPr lang="en-US" dirty="0"/>
              <a:t>When the Philistines </a:t>
            </a:r>
            <a:r>
              <a:rPr lang="en-US" dirty="0">
                <a:effectLst>
                  <a:glow rad="127000">
                    <a:srgbClr val="C00000"/>
                  </a:glow>
                </a:effectLst>
              </a:rPr>
              <a:t>captured</a:t>
            </a:r>
            <a:r>
              <a:rPr lang="en-US" dirty="0"/>
              <a:t> the ark of God, they brought it from Ebenezer to Ashdod. </a:t>
            </a:r>
          </a:p>
        </p:txBody>
      </p:sp>
      <p:sp>
        <p:nvSpPr>
          <p:cNvPr id="5" name="Star: 5 Points 4">
            <a:extLst>
              <a:ext uri="{FF2B5EF4-FFF2-40B4-BE49-F238E27FC236}">
                <a16:creationId xmlns:a16="http://schemas.microsoft.com/office/drawing/2014/main" id="{7BE2BDD4-F163-41B2-88D4-DA4680730557}"/>
              </a:ext>
            </a:extLst>
          </p:cNvPr>
          <p:cNvSpPr/>
          <p:nvPr/>
        </p:nvSpPr>
        <p:spPr>
          <a:xfrm>
            <a:off x="9330267" y="4572000"/>
            <a:ext cx="326571" cy="287383"/>
          </a:xfrm>
          <a:prstGeom prst="star5">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3F86F09E-D050-4F84-9176-B5D0F02437C5}"/>
              </a:ext>
            </a:extLst>
          </p:cNvPr>
          <p:cNvSpPr/>
          <p:nvPr/>
        </p:nvSpPr>
        <p:spPr>
          <a:xfrm>
            <a:off x="8667327" y="4312376"/>
            <a:ext cx="148590" cy="156754"/>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A2C2B449-9F59-46FF-9A32-E48CF38702A1}"/>
              </a:ext>
            </a:extLst>
          </p:cNvPr>
          <p:cNvSpPr/>
          <p:nvPr/>
        </p:nvSpPr>
        <p:spPr>
          <a:xfrm>
            <a:off x="9531726" y="4195422"/>
            <a:ext cx="148590" cy="156754"/>
          </a:xfrm>
          <a:prstGeom prst="ellipse">
            <a:avLst/>
          </a:prstGeom>
          <a:solidFill>
            <a:srgbClr val="F9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5AC97122-84E2-4566-9717-6C31F2FDA3CC}"/>
              </a:ext>
            </a:extLst>
          </p:cNvPr>
          <p:cNvSpPr txBox="1"/>
          <p:nvPr/>
        </p:nvSpPr>
        <p:spPr>
          <a:xfrm rot="18760763">
            <a:off x="7237362" y="4947433"/>
            <a:ext cx="2589087" cy="584775"/>
          </a:xfrm>
          <a:prstGeom prst="rect">
            <a:avLst/>
          </a:prstGeom>
          <a:noFill/>
        </p:spPr>
        <p:txBody>
          <a:bodyPr wrap="square" rtlCol="0">
            <a:spAutoFit/>
          </a:bodyPr>
          <a:lstStyle/>
          <a:p>
            <a:r>
              <a:rPr lang="en-US" sz="3200" b="1" dirty="0">
                <a:solidFill>
                  <a:schemeClr val="bg1"/>
                </a:solidFill>
                <a:effectLst>
                  <a:outerShdw blurRad="38100" dist="38100" dir="2700000" algn="tl">
                    <a:srgbClr val="000000">
                      <a:alpha val="43137"/>
                    </a:srgbClr>
                  </a:outerShdw>
                </a:effectLst>
              </a:rPr>
              <a:t>Philistines</a:t>
            </a:r>
          </a:p>
        </p:txBody>
      </p:sp>
      <p:sp>
        <p:nvSpPr>
          <p:cNvPr id="9" name="TextBox 8">
            <a:extLst>
              <a:ext uri="{FF2B5EF4-FFF2-40B4-BE49-F238E27FC236}">
                <a16:creationId xmlns:a16="http://schemas.microsoft.com/office/drawing/2014/main" id="{0E620442-D63B-417A-9290-E048921FDC4E}"/>
              </a:ext>
            </a:extLst>
          </p:cNvPr>
          <p:cNvSpPr txBox="1"/>
          <p:nvPr/>
        </p:nvSpPr>
        <p:spPr>
          <a:xfrm>
            <a:off x="9662465" y="3748356"/>
            <a:ext cx="2589087" cy="707886"/>
          </a:xfrm>
          <a:prstGeom prst="rect">
            <a:avLst/>
          </a:prstGeom>
          <a:noFill/>
        </p:spPr>
        <p:txBody>
          <a:bodyPr wrap="square" rtlCol="0">
            <a:spAutoFit/>
          </a:bodyPr>
          <a:lstStyle/>
          <a:p>
            <a:r>
              <a:rPr lang="en-US" sz="4000" b="1" dirty="0">
                <a:solidFill>
                  <a:srgbClr val="F97F7F"/>
                </a:solidFill>
              </a:rPr>
              <a:t>Shiloh</a:t>
            </a:r>
          </a:p>
        </p:txBody>
      </p:sp>
      <p:sp>
        <p:nvSpPr>
          <p:cNvPr id="10" name="TextBox 9">
            <a:extLst>
              <a:ext uri="{FF2B5EF4-FFF2-40B4-BE49-F238E27FC236}">
                <a16:creationId xmlns:a16="http://schemas.microsoft.com/office/drawing/2014/main" id="{82354E73-6424-49A1-9C54-F44C61A89593}"/>
              </a:ext>
            </a:extLst>
          </p:cNvPr>
          <p:cNvSpPr txBox="1"/>
          <p:nvPr/>
        </p:nvSpPr>
        <p:spPr>
          <a:xfrm>
            <a:off x="6640152" y="3828837"/>
            <a:ext cx="2589087" cy="707886"/>
          </a:xfrm>
          <a:prstGeom prst="rect">
            <a:avLst/>
          </a:prstGeom>
          <a:noFill/>
        </p:spPr>
        <p:txBody>
          <a:bodyPr wrap="square" rtlCol="0">
            <a:spAutoFit/>
          </a:bodyPr>
          <a:lstStyle/>
          <a:p>
            <a:r>
              <a:rPr lang="en-US" sz="4000" b="1" dirty="0">
                <a:solidFill>
                  <a:schemeClr val="bg1"/>
                </a:solidFill>
                <a:effectLst>
                  <a:outerShdw blurRad="38100" dist="38100" dir="2700000" algn="tl">
                    <a:srgbClr val="000000">
                      <a:alpha val="43137"/>
                    </a:srgbClr>
                  </a:outerShdw>
                </a:effectLst>
              </a:rPr>
              <a:t>Ebenezer</a:t>
            </a:r>
          </a:p>
        </p:txBody>
      </p:sp>
      <p:sp>
        <p:nvSpPr>
          <p:cNvPr id="11" name="Oval 10">
            <a:extLst>
              <a:ext uri="{FF2B5EF4-FFF2-40B4-BE49-F238E27FC236}">
                <a16:creationId xmlns:a16="http://schemas.microsoft.com/office/drawing/2014/main" id="{0BD471EF-D548-410B-B247-386C98049D16}"/>
              </a:ext>
            </a:extLst>
          </p:cNvPr>
          <p:cNvSpPr/>
          <p:nvPr/>
        </p:nvSpPr>
        <p:spPr>
          <a:xfrm>
            <a:off x="8061409" y="5054885"/>
            <a:ext cx="174660" cy="184935"/>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5B491339-B27A-4BF6-A014-535C95D1759A}"/>
              </a:ext>
            </a:extLst>
          </p:cNvPr>
          <p:cNvSpPr txBox="1"/>
          <p:nvPr/>
        </p:nvSpPr>
        <p:spPr>
          <a:xfrm>
            <a:off x="6289119" y="4741526"/>
            <a:ext cx="2589087" cy="707886"/>
          </a:xfrm>
          <a:prstGeom prst="rect">
            <a:avLst/>
          </a:prstGeom>
          <a:noFill/>
        </p:spPr>
        <p:txBody>
          <a:bodyPr wrap="square" rtlCol="0">
            <a:spAutoFit/>
          </a:bodyPr>
          <a:lstStyle/>
          <a:p>
            <a:r>
              <a:rPr lang="en-US" sz="4000" b="1" dirty="0">
                <a:solidFill>
                  <a:schemeClr val="bg1"/>
                </a:solidFill>
                <a:effectLst>
                  <a:outerShdw blurRad="38100" dist="38100" dir="2700000" algn="tl">
                    <a:srgbClr val="000000">
                      <a:alpha val="43137"/>
                    </a:srgbClr>
                  </a:outerShdw>
                </a:effectLst>
              </a:rPr>
              <a:t>Ashdod</a:t>
            </a:r>
          </a:p>
        </p:txBody>
      </p:sp>
      <p:grpSp>
        <p:nvGrpSpPr>
          <p:cNvPr id="23" name="Group 22">
            <a:extLst>
              <a:ext uri="{FF2B5EF4-FFF2-40B4-BE49-F238E27FC236}">
                <a16:creationId xmlns:a16="http://schemas.microsoft.com/office/drawing/2014/main" id="{301966B8-47F9-4CF6-800C-88F880D0FEC4}"/>
              </a:ext>
            </a:extLst>
          </p:cNvPr>
          <p:cNvGrpSpPr/>
          <p:nvPr/>
        </p:nvGrpSpPr>
        <p:grpSpPr>
          <a:xfrm>
            <a:off x="3864077" y="3229897"/>
            <a:ext cx="2776075" cy="598940"/>
            <a:chOff x="3864077" y="3229897"/>
            <a:chExt cx="2776075" cy="598940"/>
          </a:xfrm>
        </p:grpSpPr>
        <p:cxnSp>
          <p:nvCxnSpPr>
            <p:cNvPr id="20" name="Straight Connector 19">
              <a:extLst>
                <a:ext uri="{FF2B5EF4-FFF2-40B4-BE49-F238E27FC236}">
                  <a16:creationId xmlns:a16="http://schemas.microsoft.com/office/drawing/2014/main" id="{4A2AD4E4-1E32-41C3-A95E-A61E6402726D}"/>
                </a:ext>
              </a:extLst>
            </p:cNvPr>
            <p:cNvCxnSpPr/>
            <p:nvPr/>
          </p:nvCxnSpPr>
          <p:spPr>
            <a:xfrm>
              <a:off x="3864077" y="3229897"/>
              <a:ext cx="1917290"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E67DED5-E5B9-463A-9757-5626635970A5}"/>
                </a:ext>
              </a:extLst>
            </p:cNvPr>
            <p:cNvCxnSpPr>
              <a:cxnSpLocks/>
            </p:cNvCxnSpPr>
            <p:nvPr/>
          </p:nvCxnSpPr>
          <p:spPr>
            <a:xfrm>
              <a:off x="5781367" y="3229897"/>
              <a:ext cx="858785" cy="598940"/>
            </a:xfrm>
            <a:prstGeom prst="line">
              <a:avLst/>
            </a:prstGeom>
            <a:ln w="76200">
              <a:solidFill>
                <a:schemeClr val="bg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grpSp>
        <p:nvGrpSpPr>
          <p:cNvPr id="28" name="Group 27">
            <a:extLst>
              <a:ext uri="{FF2B5EF4-FFF2-40B4-BE49-F238E27FC236}">
                <a16:creationId xmlns:a16="http://schemas.microsoft.com/office/drawing/2014/main" id="{86E6702C-4C70-46F2-9876-2DD65C96C410}"/>
              </a:ext>
            </a:extLst>
          </p:cNvPr>
          <p:cNvGrpSpPr/>
          <p:nvPr/>
        </p:nvGrpSpPr>
        <p:grpSpPr>
          <a:xfrm>
            <a:off x="400833" y="3790446"/>
            <a:ext cx="5936832" cy="1068937"/>
            <a:chOff x="400833" y="3790446"/>
            <a:chExt cx="5936832" cy="1068937"/>
          </a:xfrm>
        </p:grpSpPr>
        <p:cxnSp>
          <p:nvCxnSpPr>
            <p:cNvPr id="25" name="Straight Connector 24">
              <a:extLst>
                <a:ext uri="{FF2B5EF4-FFF2-40B4-BE49-F238E27FC236}">
                  <a16:creationId xmlns:a16="http://schemas.microsoft.com/office/drawing/2014/main" id="{934087EF-3090-45A2-8E7A-B418BEA504B0}"/>
                </a:ext>
              </a:extLst>
            </p:cNvPr>
            <p:cNvCxnSpPr/>
            <p:nvPr/>
          </p:nvCxnSpPr>
          <p:spPr>
            <a:xfrm>
              <a:off x="400833" y="3790446"/>
              <a:ext cx="1942761"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E3731F5A-472B-484D-B8F0-A9AF30DBCEE0}"/>
                </a:ext>
              </a:extLst>
            </p:cNvPr>
            <p:cNvCxnSpPr>
              <a:cxnSpLocks/>
            </p:cNvCxnSpPr>
            <p:nvPr/>
          </p:nvCxnSpPr>
          <p:spPr>
            <a:xfrm>
              <a:off x="2343594" y="3790446"/>
              <a:ext cx="3994071" cy="1068937"/>
            </a:xfrm>
            <a:prstGeom prst="line">
              <a:avLst/>
            </a:prstGeom>
            <a:ln w="76200">
              <a:solidFill>
                <a:schemeClr val="bg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806650957"/>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wipe(left)">
                                      <p:cBhvr>
                                        <p:cTn id="12" dur="8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833D71F-6EE0-49D8-9733-5014F8F36B78}"/>
              </a:ext>
            </a:extLst>
          </p:cNvPr>
          <p:cNvSpPr>
            <a:spLocks noGrp="1"/>
          </p:cNvSpPr>
          <p:nvPr>
            <p:ph idx="1"/>
          </p:nvPr>
        </p:nvSpPr>
        <p:spPr>
          <a:xfrm>
            <a:off x="400835" y="1537854"/>
            <a:ext cx="5584330" cy="5050835"/>
          </a:xfrm>
        </p:spPr>
        <p:txBody>
          <a:bodyPr/>
          <a:lstStyle/>
          <a:p>
            <a:r>
              <a:rPr lang="en-US" dirty="0"/>
              <a:t>1Samuel 7:1 And the men of </a:t>
            </a:r>
            <a:r>
              <a:rPr lang="en-US" dirty="0">
                <a:effectLst>
                  <a:glow rad="127000">
                    <a:srgbClr val="C00000"/>
                  </a:glow>
                </a:effectLst>
              </a:rPr>
              <a:t>Kiriath-jearim </a:t>
            </a:r>
            <a:r>
              <a:rPr lang="en-US" dirty="0"/>
              <a:t>came and took up the ark of the LORD and brought it to the house of </a:t>
            </a:r>
            <a:r>
              <a:rPr lang="en-US" dirty="0" err="1"/>
              <a:t>Abinadab</a:t>
            </a:r>
            <a:r>
              <a:rPr lang="en-US" dirty="0"/>
              <a:t> on the hill. And they consecrated his son Eleazar to have charge of the ark of the LORD. </a:t>
            </a:r>
          </a:p>
        </p:txBody>
      </p:sp>
      <p:sp>
        <p:nvSpPr>
          <p:cNvPr id="18" name="TextBox 17">
            <a:extLst>
              <a:ext uri="{FF2B5EF4-FFF2-40B4-BE49-F238E27FC236}">
                <a16:creationId xmlns:a16="http://schemas.microsoft.com/office/drawing/2014/main" id="{85B17C70-AB5E-4F8F-ACCC-F46D8AAE717C}"/>
              </a:ext>
            </a:extLst>
          </p:cNvPr>
          <p:cNvSpPr txBox="1"/>
          <p:nvPr/>
        </p:nvSpPr>
        <p:spPr>
          <a:xfrm>
            <a:off x="9382295" y="4321011"/>
            <a:ext cx="3596335" cy="646331"/>
          </a:xfrm>
          <a:prstGeom prst="rect">
            <a:avLst/>
          </a:prstGeom>
          <a:noFill/>
        </p:spPr>
        <p:txBody>
          <a:bodyPr wrap="square" rtlCol="0">
            <a:spAutoFit/>
          </a:bodyPr>
          <a:lstStyle/>
          <a:p>
            <a:r>
              <a:rPr lang="en-US" sz="3600" b="1" dirty="0">
                <a:effectLst>
                  <a:glow rad="127000">
                    <a:srgbClr val="F6E1B9"/>
                  </a:glow>
                </a:effectLst>
              </a:rPr>
              <a:t>Kiriath-jearim</a:t>
            </a:r>
            <a:endParaRPr lang="en-US" sz="3600" b="1" dirty="0">
              <a:solidFill>
                <a:srgbClr val="C00000"/>
              </a:solidFill>
              <a:effectLst>
                <a:glow rad="127000">
                  <a:srgbClr val="F6E1B9"/>
                </a:glow>
              </a:effectLst>
            </a:endParaRPr>
          </a:p>
        </p:txBody>
      </p:sp>
      <p:pic>
        <p:nvPicPr>
          <p:cNvPr id="16" name="Picture 15">
            <a:extLst>
              <a:ext uri="{FF2B5EF4-FFF2-40B4-BE49-F238E27FC236}">
                <a16:creationId xmlns:a16="http://schemas.microsoft.com/office/drawing/2014/main" id="{E4F4A1DA-2CAB-4145-8187-7B76D06C5093}"/>
              </a:ext>
            </a:extLst>
          </p:cNvPr>
          <p:cNvPicPr>
            <a:picLocks noChangeAspect="1"/>
          </p:cNvPicPr>
          <p:nvPr/>
        </p:nvPicPr>
        <p:blipFill rotWithShape="1">
          <a:blip r:embed="rId3"/>
          <a:srcRect r="11189"/>
          <a:stretch/>
        </p:blipFill>
        <p:spPr>
          <a:xfrm>
            <a:off x="7084525" y="0"/>
            <a:ext cx="5107476" cy="6858000"/>
          </a:xfrm>
          <a:prstGeom prst="rect">
            <a:avLst/>
          </a:prstGeom>
        </p:spPr>
      </p:pic>
      <p:sp>
        <p:nvSpPr>
          <p:cNvPr id="19" name="Oval 18">
            <a:extLst>
              <a:ext uri="{FF2B5EF4-FFF2-40B4-BE49-F238E27FC236}">
                <a16:creationId xmlns:a16="http://schemas.microsoft.com/office/drawing/2014/main" id="{9C587033-07DD-4E64-AC13-00D407E57B32}"/>
              </a:ext>
            </a:extLst>
          </p:cNvPr>
          <p:cNvSpPr/>
          <p:nvPr/>
        </p:nvSpPr>
        <p:spPr>
          <a:xfrm>
            <a:off x="8667327" y="4312376"/>
            <a:ext cx="148590" cy="156754"/>
          </a:xfrm>
          <a:prstGeom prst="ellipse">
            <a:avLst/>
          </a:prstGeom>
          <a:solidFill>
            <a:srgbClr val="F9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BAEEDA21-C3EC-45EF-A81B-51D4524E527B}"/>
              </a:ext>
            </a:extLst>
          </p:cNvPr>
          <p:cNvSpPr/>
          <p:nvPr/>
        </p:nvSpPr>
        <p:spPr>
          <a:xfrm>
            <a:off x="9531726" y="4195422"/>
            <a:ext cx="148590" cy="156754"/>
          </a:xfrm>
          <a:prstGeom prst="ellipse">
            <a:avLst/>
          </a:prstGeom>
          <a:solidFill>
            <a:srgbClr val="F9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D5AE1641-9EA4-4862-B043-80A16F60D2B6}"/>
              </a:ext>
            </a:extLst>
          </p:cNvPr>
          <p:cNvSpPr txBox="1"/>
          <p:nvPr/>
        </p:nvSpPr>
        <p:spPr>
          <a:xfrm>
            <a:off x="9662465" y="3748356"/>
            <a:ext cx="2589087" cy="646331"/>
          </a:xfrm>
          <a:prstGeom prst="rect">
            <a:avLst/>
          </a:prstGeom>
          <a:noFill/>
        </p:spPr>
        <p:txBody>
          <a:bodyPr wrap="square" rtlCol="0">
            <a:spAutoFit/>
          </a:bodyPr>
          <a:lstStyle/>
          <a:p>
            <a:r>
              <a:rPr lang="en-US" sz="3600" b="1" dirty="0">
                <a:solidFill>
                  <a:srgbClr val="F97F7F"/>
                </a:solidFill>
              </a:rPr>
              <a:t>Shiloh</a:t>
            </a:r>
            <a:endParaRPr lang="en-US" sz="4000" b="1" dirty="0">
              <a:solidFill>
                <a:srgbClr val="F97F7F"/>
              </a:solidFill>
            </a:endParaRPr>
          </a:p>
        </p:txBody>
      </p:sp>
      <p:sp>
        <p:nvSpPr>
          <p:cNvPr id="23" name="TextBox 22">
            <a:extLst>
              <a:ext uri="{FF2B5EF4-FFF2-40B4-BE49-F238E27FC236}">
                <a16:creationId xmlns:a16="http://schemas.microsoft.com/office/drawing/2014/main" id="{3E1A70F9-C4F2-46AF-98A7-6F41A1055E0A}"/>
              </a:ext>
            </a:extLst>
          </p:cNvPr>
          <p:cNvSpPr txBox="1"/>
          <p:nvPr/>
        </p:nvSpPr>
        <p:spPr>
          <a:xfrm>
            <a:off x="6640152" y="3828837"/>
            <a:ext cx="2589087" cy="646331"/>
          </a:xfrm>
          <a:prstGeom prst="rect">
            <a:avLst/>
          </a:prstGeom>
          <a:noFill/>
        </p:spPr>
        <p:txBody>
          <a:bodyPr wrap="square" rtlCol="0">
            <a:spAutoFit/>
          </a:bodyPr>
          <a:lstStyle/>
          <a:p>
            <a:r>
              <a:rPr lang="en-US" sz="3600" b="1" dirty="0">
                <a:solidFill>
                  <a:schemeClr val="bg1">
                    <a:lumMod val="85000"/>
                  </a:schemeClr>
                </a:solidFill>
                <a:effectLst>
                  <a:outerShdw blurRad="38100" dist="38100" dir="2700000" algn="tl">
                    <a:srgbClr val="000000">
                      <a:alpha val="43137"/>
                    </a:srgbClr>
                  </a:outerShdw>
                </a:effectLst>
              </a:rPr>
              <a:t>Ebenezer</a:t>
            </a:r>
            <a:endParaRPr lang="en-US" sz="4000" b="1" dirty="0">
              <a:solidFill>
                <a:schemeClr val="bg1">
                  <a:lumMod val="85000"/>
                </a:schemeClr>
              </a:solidFill>
              <a:effectLst>
                <a:outerShdw blurRad="38100" dist="38100" dir="2700000" algn="tl">
                  <a:srgbClr val="000000">
                    <a:alpha val="43137"/>
                  </a:srgbClr>
                </a:outerShdw>
              </a:effectLst>
            </a:endParaRPr>
          </a:p>
        </p:txBody>
      </p:sp>
      <p:sp>
        <p:nvSpPr>
          <p:cNvPr id="24" name="Oval 23">
            <a:extLst>
              <a:ext uri="{FF2B5EF4-FFF2-40B4-BE49-F238E27FC236}">
                <a16:creationId xmlns:a16="http://schemas.microsoft.com/office/drawing/2014/main" id="{E22E0C76-87AB-482F-9FE8-A0D3C412BF02}"/>
              </a:ext>
            </a:extLst>
          </p:cNvPr>
          <p:cNvSpPr/>
          <p:nvPr/>
        </p:nvSpPr>
        <p:spPr>
          <a:xfrm>
            <a:off x="8112208" y="4783952"/>
            <a:ext cx="174660" cy="184935"/>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5754E69E-B396-4A60-B0E6-371CC25B25FE}"/>
              </a:ext>
            </a:extLst>
          </p:cNvPr>
          <p:cNvSpPr txBox="1"/>
          <p:nvPr/>
        </p:nvSpPr>
        <p:spPr>
          <a:xfrm>
            <a:off x="6289119" y="4504459"/>
            <a:ext cx="2589087" cy="646331"/>
          </a:xfrm>
          <a:prstGeom prst="rect">
            <a:avLst/>
          </a:prstGeom>
          <a:noFill/>
        </p:spPr>
        <p:txBody>
          <a:bodyPr wrap="square" rtlCol="0">
            <a:spAutoFit/>
          </a:bodyPr>
          <a:lstStyle/>
          <a:p>
            <a:r>
              <a:rPr lang="en-US" sz="3600" b="1" dirty="0">
                <a:solidFill>
                  <a:schemeClr val="bg1">
                    <a:lumMod val="85000"/>
                  </a:schemeClr>
                </a:solidFill>
                <a:effectLst>
                  <a:outerShdw blurRad="38100" dist="38100" dir="2700000" algn="tl">
                    <a:srgbClr val="000000">
                      <a:alpha val="43137"/>
                    </a:srgbClr>
                  </a:outerShdw>
                </a:effectLst>
              </a:rPr>
              <a:t>Ashdod</a:t>
            </a:r>
            <a:endParaRPr lang="en-US" sz="4000" b="1" dirty="0">
              <a:solidFill>
                <a:schemeClr val="bg1">
                  <a:lumMod val="85000"/>
                </a:schemeClr>
              </a:solidFill>
              <a:effectLst>
                <a:outerShdw blurRad="38100" dist="38100" dir="2700000" algn="tl">
                  <a:srgbClr val="000000">
                    <a:alpha val="43137"/>
                  </a:srgbClr>
                </a:outerShdw>
              </a:effectLst>
            </a:endParaRPr>
          </a:p>
        </p:txBody>
      </p:sp>
      <p:sp>
        <p:nvSpPr>
          <p:cNvPr id="26" name="Oval 25">
            <a:extLst>
              <a:ext uri="{FF2B5EF4-FFF2-40B4-BE49-F238E27FC236}">
                <a16:creationId xmlns:a16="http://schemas.microsoft.com/office/drawing/2014/main" id="{9801A94A-C39F-49E7-A933-F98618D0E790}"/>
              </a:ext>
            </a:extLst>
          </p:cNvPr>
          <p:cNvSpPr/>
          <p:nvPr/>
        </p:nvSpPr>
        <p:spPr>
          <a:xfrm>
            <a:off x="8803594" y="4754222"/>
            <a:ext cx="148590" cy="156754"/>
          </a:xfrm>
          <a:prstGeom prst="ellipse">
            <a:avLst/>
          </a:prstGeom>
          <a:solidFill>
            <a:srgbClr val="F9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B7A7673B-C8E5-4D32-B0B9-5A3939716685}"/>
              </a:ext>
            </a:extLst>
          </p:cNvPr>
          <p:cNvSpPr txBox="1"/>
          <p:nvPr/>
        </p:nvSpPr>
        <p:spPr>
          <a:xfrm>
            <a:off x="8731131" y="4764356"/>
            <a:ext cx="3596335" cy="646331"/>
          </a:xfrm>
          <a:prstGeom prst="rect">
            <a:avLst/>
          </a:prstGeom>
          <a:noFill/>
        </p:spPr>
        <p:txBody>
          <a:bodyPr wrap="square" rtlCol="0">
            <a:spAutoFit/>
          </a:bodyPr>
          <a:lstStyle/>
          <a:p>
            <a:r>
              <a:rPr lang="en-US" sz="3600" b="1" dirty="0">
                <a:solidFill>
                  <a:srgbClr val="F97F7F"/>
                </a:solidFill>
                <a:effectLst>
                  <a:glow rad="127000">
                    <a:srgbClr val="F6E1B9"/>
                  </a:glow>
                </a:effectLst>
              </a:rPr>
              <a:t>Beth-</a:t>
            </a:r>
            <a:r>
              <a:rPr lang="en-US" sz="3600" b="1" dirty="0" err="1">
                <a:solidFill>
                  <a:srgbClr val="F97F7F"/>
                </a:solidFill>
                <a:effectLst>
                  <a:glow rad="127000">
                    <a:srgbClr val="F6E1B9"/>
                  </a:glow>
                </a:effectLst>
              </a:rPr>
              <a:t>shemesh</a:t>
            </a:r>
            <a:endParaRPr lang="en-US" sz="4000" b="1" dirty="0">
              <a:solidFill>
                <a:srgbClr val="F97F7F"/>
              </a:solidFill>
              <a:effectLst>
                <a:glow rad="127000">
                  <a:srgbClr val="F6E1B9"/>
                </a:glow>
              </a:effectLst>
            </a:endParaRPr>
          </a:p>
        </p:txBody>
      </p:sp>
      <p:sp>
        <p:nvSpPr>
          <p:cNvPr id="28" name="Oval 27">
            <a:extLst>
              <a:ext uri="{FF2B5EF4-FFF2-40B4-BE49-F238E27FC236}">
                <a16:creationId xmlns:a16="http://schemas.microsoft.com/office/drawing/2014/main" id="{6192A21A-E02F-49A5-A71D-598DD04C683D}"/>
              </a:ext>
            </a:extLst>
          </p:cNvPr>
          <p:cNvSpPr/>
          <p:nvPr/>
        </p:nvSpPr>
        <p:spPr>
          <a:xfrm>
            <a:off x="9240982" y="4599709"/>
            <a:ext cx="180109" cy="166255"/>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E799EE87-2A11-411F-85FE-91C74AA09B64}"/>
              </a:ext>
            </a:extLst>
          </p:cNvPr>
          <p:cNvSpPr txBox="1"/>
          <p:nvPr/>
        </p:nvSpPr>
        <p:spPr>
          <a:xfrm>
            <a:off x="9382295" y="4321011"/>
            <a:ext cx="3596335" cy="646331"/>
          </a:xfrm>
          <a:prstGeom prst="rect">
            <a:avLst/>
          </a:prstGeom>
          <a:noFill/>
        </p:spPr>
        <p:txBody>
          <a:bodyPr wrap="square" rtlCol="0">
            <a:spAutoFit/>
          </a:bodyPr>
          <a:lstStyle/>
          <a:p>
            <a:r>
              <a:rPr lang="en-US" sz="3600" b="1" dirty="0">
                <a:effectLst>
                  <a:glow rad="127000">
                    <a:srgbClr val="F6E1B9"/>
                  </a:glow>
                </a:effectLst>
              </a:rPr>
              <a:t>Kiriath-jearim</a:t>
            </a:r>
            <a:endParaRPr lang="en-US" sz="3600" b="1" dirty="0">
              <a:solidFill>
                <a:srgbClr val="C00000"/>
              </a:solidFill>
              <a:effectLst>
                <a:glow rad="127000">
                  <a:srgbClr val="F6E1B9"/>
                </a:glow>
              </a:effectLst>
            </a:endParaRPr>
          </a:p>
        </p:txBody>
      </p:sp>
      <p:sp>
        <p:nvSpPr>
          <p:cNvPr id="2" name="Title 1">
            <a:extLst>
              <a:ext uri="{FF2B5EF4-FFF2-40B4-BE49-F238E27FC236}">
                <a16:creationId xmlns:a16="http://schemas.microsoft.com/office/drawing/2014/main" id="{ACA8056D-48C0-4DBC-A56D-3482B483D9DC}"/>
              </a:ext>
            </a:extLst>
          </p:cNvPr>
          <p:cNvSpPr>
            <a:spLocks noGrp="1"/>
          </p:cNvSpPr>
          <p:nvPr>
            <p:ph type="title"/>
          </p:nvPr>
        </p:nvSpPr>
        <p:spPr/>
        <p:txBody>
          <a:bodyPr/>
          <a:lstStyle/>
          <a:p>
            <a:r>
              <a:rPr lang="en-US" u="sng" dirty="0">
                <a:effectLst>
                  <a:glow rad="127000">
                    <a:srgbClr val="C00000"/>
                  </a:glow>
                  <a:outerShdw blurRad="50800" dist="50800" dir="2700000" algn="ctr" rotWithShape="0">
                    <a:schemeClr val="tx1"/>
                  </a:outerShdw>
                </a:effectLst>
              </a:rPr>
              <a:t>A</a:t>
            </a:r>
            <a:r>
              <a:rPr lang="en-US" dirty="0">
                <a:effectLst>
                  <a:glow rad="127000">
                    <a:srgbClr val="C00000"/>
                  </a:glow>
                  <a:outerShdw blurRad="50800" dist="50800" dir="2700000" algn="ctr" rotWithShape="0">
                    <a:schemeClr val="tx1"/>
                  </a:outerShdw>
                </a:effectLst>
              </a:rPr>
              <a:t>g</a:t>
            </a:r>
            <a:r>
              <a:rPr lang="en-US" u="sng" dirty="0">
                <a:effectLst>
                  <a:glow rad="127000">
                    <a:srgbClr val="C00000"/>
                  </a:glow>
                  <a:outerShdw blurRad="50800" dist="50800" dir="2700000" algn="ctr" rotWithShape="0">
                    <a:schemeClr val="tx1"/>
                  </a:outerShdw>
                </a:effectLst>
              </a:rPr>
              <a:t>on</a:t>
            </a:r>
            <a:r>
              <a:rPr lang="en-US" dirty="0">
                <a:effectLst>
                  <a:glow rad="127000">
                    <a:srgbClr val="C00000"/>
                  </a:glow>
                  <a:outerShdw blurRad="50800" dist="50800" dir="2700000" algn="ctr" rotWithShape="0">
                    <a:schemeClr val="tx1"/>
                  </a:outerShdw>
                </a:effectLst>
              </a:rPr>
              <a:t>y</a:t>
            </a:r>
            <a:r>
              <a:rPr lang="en-US" dirty="0"/>
              <a:t> of Defeat 6:19-21</a:t>
            </a:r>
          </a:p>
        </p:txBody>
      </p:sp>
      <p:sp>
        <p:nvSpPr>
          <p:cNvPr id="17" name="Oval 16">
            <a:extLst>
              <a:ext uri="{FF2B5EF4-FFF2-40B4-BE49-F238E27FC236}">
                <a16:creationId xmlns:a16="http://schemas.microsoft.com/office/drawing/2014/main" id="{B387178A-1494-497D-84DD-B192731DD387}"/>
              </a:ext>
            </a:extLst>
          </p:cNvPr>
          <p:cNvSpPr/>
          <p:nvPr/>
        </p:nvSpPr>
        <p:spPr>
          <a:xfrm>
            <a:off x="8328960" y="5314196"/>
            <a:ext cx="174660" cy="184935"/>
          </a:xfrm>
          <a:prstGeom prst="ellipse">
            <a:avLst/>
          </a:prstGeom>
          <a:solidFill>
            <a:schemeClr val="bg1">
              <a:lumMod val="75000"/>
            </a:schemeClr>
          </a:solidFill>
          <a:effectLst>
            <a:glow>
              <a:schemeClr val="tx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A8203BBC-AED6-44C7-8631-9C07BD87A779}"/>
              </a:ext>
            </a:extLst>
          </p:cNvPr>
          <p:cNvSpPr txBox="1"/>
          <p:nvPr/>
        </p:nvSpPr>
        <p:spPr>
          <a:xfrm>
            <a:off x="8311337" y="5343418"/>
            <a:ext cx="1292933" cy="707886"/>
          </a:xfrm>
          <a:prstGeom prst="rect">
            <a:avLst/>
          </a:prstGeom>
          <a:noFill/>
        </p:spPr>
        <p:txBody>
          <a:bodyPr wrap="square" rtlCol="0">
            <a:spAutoFit/>
          </a:bodyPr>
          <a:lstStyle/>
          <a:p>
            <a:r>
              <a:rPr lang="en-US" sz="4000" b="1" dirty="0">
                <a:solidFill>
                  <a:schemeClr val="bg1">
                    <a:lumMod val="75000"/>
                  </a:schemeClr>
                </a:solidFill>
                <a:effectLst>
                  <a:outerShdw blurRad="38100" dist="63500" dir="2700000" algn="tl">
                    <a:srgbClr val="C00000">
                      <a:alpha val="0"/>
                    </a:srgbClr>
                  </a:outerShdw>
                </a:effectLst>
              </a:rPr>
              <a:t>Gath</a:t>
            </a:r>
          </a:p>
        </p:txBody>
      </p:sp>
      <p:sp>
        <p:nvSpPr>
          <p:cNvPr id="31" name="TextBox 30">
            <a:extLst>
              <a:ext uri="{FF2B5EF4-FFF2-40B4-BE49-F238E27FC236}">
                <a16:creationId xmlns:a16="http://schemas.microsoft.com/office/drawing/2014/main" id="{15D213D3-4F5B-4995-9224-28B735E5EBE1}"/>
              </a:ext>
            </a:extLst>
          </p:cNvPr>
          <p:cNvSpPr txBox="1"/>
          <p:nvPr/>
        </p:nvSpPr>
        <p:spPr>
          <a:xfrm>
            <a:off x="7103378" y="4249587"/>
            <a:ext cx="1493577" cy="584775"/>
          </a:xfrm>
          <a:prstGeom prst="rect">
            <a:avLst/>
          </a:prstGeom>
          <a:noFill/>
        </p:spPr>
        <p:txBody>
          <a:bodyPr wrap="square" rtlCol="0">
            <a:spAutoFit/>
          </a:bodyPr>
          <a:lstStyle/>
          <a:p>
            <a:r>
              <a:rPr lang="en-US" sz="3200" b="1" dirty="0" err="1">
                <a:solidFill>
                  <a:schemeClr val="bg1">
                    <a:lumMod val="85000"/>
                  </a:schemeClr>
                </a:solidFill>
                <a:effectLst>
                  <a:outerShdw blurRad="38100" dist="63500" dir="2700000" algn="tl">
                    <a:srgbClr val="C00000">
                      <a:alpha val="0"/>
                    </a:srgbClr>
                  </a:outerShdw>
                </a:effectLst>
              </a:rPr>
              <a:t>Ekron</a:t>
            </a:r>
            <a:endParaRPr lang="en-US" sz="3200" b="1" dirty="0">
              <a:solidFill>
                <a:schemeClr val="bg1">
                  <a:lumMod val="85000"/>
                </a:schemeClr>
              </a:solidFill>
              <a:effectLst>
                <a:outerShdw blurRad="38100" dist="63500" dir="2700000" algn="tl">
                  <a:srgbClr val="C00000">
                    <a:alpha val="0"/>
                  </a:srgbClr>
                </a:outerShdw>
              </a:effectLst>
            </a:endParaRPr>
          </a:p>
        </p:txBody>
      </p:sp>
      <p:sp>
        <p:nvSpPr>
          <p:cNvPr id="32" name="Oval 31">
            <a:extLst>
              <a:ext uri="{FF2B5EF4-FFF2-40B4-BE49-F238E27FC236}">
                <a16:creationId xmlns:a16="http://schemas.microsoft.com/office/drawing/2014/main" id="{7DE10FD9-316C-406F-B33E-12E519EA3CF1}"/>
              </a:ext>
            </a:extLst>
          </p:cNvPr>
          <p:cNvSpPr/>
          <p:nvPr/>
        </p:nvSpPr>
        <p:spPr>
          <a:xfrm>
            <a:off x="8375854" y="4642044"/>
            <a:ext cx="174660" cy="184935"/>
          </a:xfrm>
          <a:prstGeom prst="ellipse">
            <a:avLst/>
          </a:prstGeom>
          <a:solidFill>
            <a:schemeClr val="bg1">
              <a:lumMod val="75000"/>
            </a:schemeClr>
          </a:solidFill>
          <a:effectLst>
            <a:glow>
              <a:schemeClr val="tx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85792149"/>
      </p:ext>
    </p:extLst>
  </p:cSld>
  <p:clrMapOvr>
    <a:masterClrMapping/>
  </p:clrMapOvr>
  <p:transition>
    <p:circl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607949-BC55-40BF-9CB6-ADA43F75F7E6}"/>
              </a:ext>
            </a:extLst>
          </p:cNvPr>
          <p:cNvSpPr>
            <a:spLocks noGrp="1"/>
          </p:cNvSpPr>
          <p:nvPr>
            <p:ph type="title"/>
          </p:nvPr>
        </p:nvSpPr>
        <p:spPr>
          <a:xfrm>
            <a:off x="76200" y="1509396"/>
            <a:ext cx="9409471" cy="2240803"/>
          </a:xfrm>
        </p:spPr>
        <p:txBody>
          <a:bodyPr/>
          <a:lstStyle/>
          <a:p>
            <a:r>
              <a:rPr lang="en-US" dirty="0"/>
              <a:t>Is your life the </a:t>
            </a:r>
            <a:br>
              <a:rPr lang="en-US" dirty="0"/>
            </a:br>
            <a:br>
              <a:rPr lang="en-US" dirty="0"/>
            </a:br>
            <a:endParaRPr lang="en-US" dirty="0"/>
          </a:p>
        </p:txBody>
      </p:sp>
      <p:sp>
        <p:nvSpPr>
          <p:cNvPr id="3" name="TextBox 2">
            <a:extLst>
              <a:ext uri="{FF2B5EF4-FFF2-40B4-BE49-F238E27FC236}">
                <a16:creationId xmlns:a16="http://schemas.microsoft.com/office/drawing/2014/main" id="{B0A25837-F37B-4BC8-B3D3-9C7C3CB0EC30}"/>
              </a:ext>
            </a:extLst>
          </p:cNvPr>
          <p:cNvSpPr txBox="1"/>
          <p:nvPr/>
        </p:nvSpPr>
        <p:spPr>
          <a:xfrm>
            <a:off x="620486" y="2521768"/>
            <a:ext cx="8011885" cy="2585323"/>
          </a:xfrm>
          <a:prstGeom prst="rect">
            <a:avLst/>
          </a:prstGeom>
          <a:noFill/>
        </p:spPr>
        <p:txBody>
          <a:bodyPr wrap="square" rtlCol="0">
            <a:spAutoFit/>
          </a:bodyPr>
          <a:lstStyle/>
          <a:p>
            <a:pPr algn="ctr"/>
            <a:r>
              <a:rPr lang="en-US" sz="5400" dirty="0">
                <a:solidFill>
                  <a:schemeClr val="bg1"/>
                </a:solidFill>
                <a:effectLst>
                  <a:glow rad="127000">
                    <a:schemeClr val="tx1"/>
                  </a:glow>
                </a:effectLst>
                <a:latin typeface="Hemi Head Rg" panose="020B0703040202080204" pitchFamily="34" charset="0"/>
              </a:rPr>
              <a:t>“thrill of victory?”</a:t>
            </a:r>
          </a:p>
          <a:p>
            <a:pPr algn="ctr"/>
            <a:r>
              <a:rPr lang="en-US" sz="5400" dirty="0">
                <a:solidFill>
                  <a:schemeClr val="bg1"/>
                </a:solidFill>
                <a:effectLst>
                  <a:glow rad="127000">
                    <a:schemeClr val="tx1"/>
                  </a:glow>
                </a:effectLst>
                <a:latin typeface="Hemi Head Rg" panose="020B0703040202080204" pitchFamily="34" charset="0"/>
              </a:rPr>
              <a:t>or</a:t>
            </a:r>
            <a:br>
              <a:rPr lang="en-US" sz="5400" dirty="0">
                <a:solidFill>
                  <a:schemeClr val="bg1"/>
                </a:solidFill>
                <a:effectLst>
                  <a:glow rad="127000">
                    <a:schemeClr val="tx1"/>
                  </a:glow>
                </a:effectLst>
                <a:latin typeface="Hemi Head Rg" panose="020B0703040202080204" pitchFamily="34" charset="0"/>
              </a:rPr>
            </a:br>
            <a:r>
              <a:rPr lang="en-US" sz="5400" dirty="0">
                <a:solidFill>
                  <a:schemeClr val="bg1"/>
                </a:solidFill>
                <a:effectLst>
                  <a:glow rad="127000">
                    <a:schemeClr val="tx1"/>
                  </a:glow>
                </a:effectLst>
                <a:latin typeface="Hemi Head Rg" panose="020B0703040202080204" pitchFamily="34" charset="0"/>
              </a:rPr>
              <a:t>“the agony of defeat?”</a:t>
            </a:r>
          </a:p>
        </p:txBody>
      </p:sp>
    </p:spTree>
    <p:extLst>
      <p:ext uri="{BB962C8B-B14F-4D97-AF65-F5344CB8AC3E}">
        <p14:creationId xmlns:p14="http://schemas.microsoft.com/office/powerpoint/2010/main" val="3232113634"/>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A53593-EAD2-49C1-A630-10FDD1DA7D1D}"/>
              </a:ext>
            </a:extLst>
          </p:cNvPr>
          <p:cNvSpPr>
            <a:spLocks noGrp="1"/>
          </p:cNvSpPr>
          <p:nvPr>
            <p:ph type="title"/>
          </p:nvPr>
        </p:nvSpPr>
        <p:spPr/>
        <p:txBody>
          <a:bodyPr/>
          <a:lstStyle/>
          <a:p>
            <a:r>
              <a:rPr lang="en-US" dirty="0"/>
              <a:t>The Thrill of Victory comes ...</a:t>
            </a:r>
          </a:p>
        </p:txBody>
      </p:sp>
      <p:sp>
        <p:nvSpPr>
          <p:cNvPr id="3" name="Content Placeholder 2">
            <a:extLst>
              <a:ext uri="{FF2B5EF4-FFF2-40B4-BE49-F238E27FC236}">
                <a16:creationId xmlns:a16="http://schemas.microsoft.com/office/drawing/2014/main" id="{503477FF-8DDC-4305-B17B-68BDA440C5BC}"/>
              </a:ext>
            </a:extLst>
          </p:cNvPr>
          <p:cNvSpPr>
            <a:spLocks noGrp="1"/>
          </p:cNvSpPr>
          <p:nvPr>
            <p:ph idx="1"/>
          </p:nvPr>
        </p:nvSpPr>
        <p:spPr/>
        <p:txBody>
          <a:bodyPr/>
          <a:lstStyle/>
          <a:p>
            <a:pPr marL="571500" indent="-571500">
              <a:buFont typeface="Arial" panose="020B0604020202020204" pitchFamily="34" charset="0"/>
              <a:buChar char="•"/>
            </a:pPr>
            <a:r>
              <a:rPr lang="en-US" dirty="0"/>
              <a:t>To those who know Him and serve Him.</a:t>
            </a:r>
          </a:p>
          <a:p>
            <a:pPr marL="571500" indent="-571500">
              <a:buFont typeface="Arial" panose="020B0604020202020204" pitchFamily="34" charset="0"/>
              <a:buChar char="•"/>
            </a:pPr>
            <a:r>
              <a:rPr lang="en-US" dirty="0"/>
              <a:t>When you stop thinking you can fool with Him. </a:t>
            </a:r>
          </a:p>
          <a:p>
            <a:pPr marL="571500" indent="-571500">
              <a:buFont typeface="Arial" panose="020B0604020202020204" pitchFamily="34" charset="0"/>
              <a:buChar char="•"/>
            </a:pPr>
            <a:r>
              <a:rPr lang="en-US" dirty="0"/>
              <a:t>Even when you think the foe is winning—he’s not!</a:t>
            </a:r>
          </a:p>
          <a:p>
            <a:pPr marL="571500" indent="-571500">
              <a:buFont typeface="Arial" panose="020B0604020202020204" pitchFamily="34" charset="0"/>
              <a:buChar char="•"/>
            </a:pPr>
            <a:r>
              <a:rPr lang="en-US" dirty="0"/>
              <a:t>God’s hand is surely against those who are against His people.</a:t>
            </a:r>
          </a:p>
          <a:p>
            <a:pPr marL="571500" indent="-571500">
              <a:buFont typeface="Arial" panose="020B0604020202020204" pitchFamily="34" charset="0"/>
              <a:buChar char="•"/>
            </a:pPr>
            <a:r>
              <a:rPr lang="en-US" dirty="0"/>
              <a:t>God’s good hand is upon those who are His  people and who serve Him.</a:t>
            </a:r>
          </a:p>
          <a:p>
            <a:endParaRPr lang="en-US" dirty="0"/>
          </a:p>
        </p:txBody>
      </p:sp>
    </p:spTree>
    <p:extLst>
      <p:ext uri="{BB962C8B-B14F-4D97-AF65-F5344CB8AC3E}">
        <p14:creationId xmlns:p14="http://schemas.microsoft.com/office/powerpoint/2010/main" val="545306657"/>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randombar(horizont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randombar(horizontal)">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07DB3E1-09B9-4B6A-8601-582C983E982C}"/>
              </a:ext>
            </a:extLst>
          </p:cNvPr>
          <p:cNvPicPr>
            <a:picLocks noChangeAspect="1"/>
          </p:cNvPicPr>
          <p:nvPr/>
        </p:nvPicPr>
        <p:blipFill rotWithShape="1">
          <a:blip r:embed="rId3"/>
          <a:srcRect t="5719" b="9973"/>
          <a:stretch/>
        </p:blipFill>
        <p:spPr>
          <a:xfrm>
            <a:off x="0" y="0"/>
            <a:ext cx="12192000" cy="6858000"/>
          </a:xfrm>
          <a:prstGeom prst="rect">
            <a:avLst/>
          </a:prstGeom>
        </p:spPr>
      </p:pic>
      <p:pic>
        <p:nvPicPr>
          <p:cNvPr id="1026" name="Picture 2">
            <a:extLst>
              <a:ext uri="{FF2B5EF4-FFF2-40B4-BE49-F238E27FC236}">
                <a16:creationId xmlns:a16="http://schemas.microsoft.com/office/drawing/2014/main" id="{F886958B-ABD4-4B21-AA78-1DC1023F90A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BD7F538D-1313-47BD-A6C8-7FE059AFDAB9}"/>
              </a:ext>
            </a:extLst>
          </p:cNvPr>
          <p:cNvSpPr>
            <a:spLocks noGrp="1"/>
          </p:cNvSpPr>
          <p:nvPr>
            <p:ph type="ctrTitle"/>
          </p:nvPr>
        </p:nvSpPr>
        <p:spPr>
          <a:xfrm>
            <a:off x="109182" y="1122363"/>
            <a:ext cx="8256896" cy="2870517"/>
          </a:xfrm>
        </p:spPr>
        <p:txBody>
          <a:bodyPr/>
          <a:lstStyle/>
          <a:p>
            <a:r>
              <a:rPr lang="en-US" dirty="0">
                <a:solidFill>
                  <a:schemeClr val="bg1"/>
                </a:solidFill>
                <a:effectLst>
                  <a:outerShdw blurRad="50800" dist="50800" dir="2700000" algn="ctr" rotWithShape="0">
                    <a:schemeClr val="tx1"/>
                  </a:outerShdw>
                </a:effectLst>
                <a:latin typeface="Hemi Head Rg" panose="020B0703040202080204" pitchFamily="34" charset="0"/>
              </a:rPr>
              <a:t>Let’s Pray</a:t>
            </a:r>
          </a:p>
        </p:txBody>
      </p:sp>
    </p:spTree>
    <p:extLst>
      <p:ext uri="{BB962C8B-B14F-4D97-AF65-F5344CB8AC3E}">
        <p14:creationId xmlns:p14="http://schemas.microsoft.com/office/powerpoint/2010/main" val="627610698"/>
      </p:ext>
    </p:extLst>
  </p:cSld>
  <p:clrMapOvr>
    <a:masterClrMapping/>
  </p:clrMapOvr>
  <p:transition>
    <p:circl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46B18FC-8463-467C-8A71-023B1AEBE398}"/>
              </a:ext>
            </a:extLst>
          </p:cNvPr>
          <p:cNvPicPr>
            <a:picLocks noChangeAspect="1"/>
          </p:cNvPicPr>
          <p:nvPr/>
        </p:nvPicPr>
        <p:blipFill rotWithShape="1">
          <a:blip r:embed="rId3"/>
          <a:srcRect r="11189"/>
          <a:stretch/>
        </p:blipFill>
        <p:spPr>
          <a:xfrm>
            <a:off x="7084525" y="0"/>
            <a:ext cx="5107476" cy="6858000"/>
          </a:xfrm>
          <a:prstGeom prst="rect">
            <a:avLst/>
          </a:prstGeom>
        </p:spPr>
      </p:pic>
      <p:sp>
        <p:nvSpPr>
          <p:cNvPr id="2" name="Title 1">
            <a:extLst>
              <a:ext uri="{FF2B5EF4-FFF2-40B4-BE49-F238E27FC236}">
                <a16:creationId xmlns:a16="http://schemas.microsoft.com/office/drawing/2014/main" id="{ADBFE642-795F-4D2B-AC0A-AAD8E7C933C3}"/>
              </a:ext>
            </a:extLst>
          </p:cNvPr>
          <p:cNvSpPr>
            <a:spLocks noGrp="1"/>
          </p:cNvSpPr>
          <p:nvPr>
            <p:ph type="title"/>
          </p:nvPr>
        </p:nvSpPr>
        <p:spPr/>
        <p:txBody>
          <a:bodyPr/>
          <a:lstStyle/>
          <a:p>
            <a:r>
              <a:rPr lang="en-US" u="sng" dirty="0">
                <a:effectLst>
                  <a:glow rad="127000">
                    <a:srgbClr val="C00000"/>
                  </a:glow>
                  <a:outerShdw blurRad="50800" dist="50800" dir="2700000" algn="ctr" rotWithShape="0">
                    <a:schemeClr val="tx1"/>
                  </a:outerShdw>
                </a:effectLst>
              </a:rPr>
              <a:t>Battle</a:t>
            </a:r>
            <a:r>
              <a:rPr lang="en-US" dirty="0"/>
              <a:t> of the Gods 5:2-5</a:t>
            </a:r>
          </a:p>
        </p:txBody>
      </p:sp>
      <p:sp>
        <p:nvSpPr>
          <p:cNvPr id="3" name="Content Placeholder 2">
            <a:extLst>
              <a:ext uri="{FF2B5EF4-FFF2-40B4-BE49-F238E27FC236}">
                <a16:creationId xmlns:a16="http://schemas.microsoft.com/office/drawing/2014/main" id="{08B0F11E-93DE-46DA-B5F5-2CB4BA47FA77}"/>
              </a:ext>
            </a:extLst>
          </p:cNvPr>
          <p:cNvSpPr>
            <a:spLocks noGrp="1"/>
          </p:cNvSpPr>
          <p:nvPr>
            <p:ph idx="1"/>
          </p:nvPr>
        </p:nvSpPr>
        <p:spPr>
          <a:xfrm>
            <a:off x="400833" y="1537854"/>
            <a:ext cx="7225263" cy="5050835"/>
          </a:xfrm>
        </p:spPr>
        <p:txBody>
          <a:bodyPr/>
          <a:lstStyle/>
          <a:p>
            <a:r>
              <a:rPr lang="en-US" baseline="30000" dirty="0">
                <a:solidFill>
                  <a:schemeClr val="bg1">
                    <a:alpha val="0"/>
                  </a:schemeClr>
                </a:solidFill>
              </a:rPr>
              <a:t>1 Sam 5:1  </a:t>
            </a:r>
            <a:r>
              <a:rPr lang="en-US" dirty="0">
                <a:solidFill>
                  <a:schemeClr val="bg1">
                    <a:alpha val="0"/>
                  </a:schemeClr>
                </a:solidFill>
              </a:rPr>
              <a:t>When the Philistines </a:t>
            </a:r>
            <a:r>
              <a:rPr lang="en-US" dirty="0">
                <a:solidFill>
                  <a:schemeClr val="bg1">
                    <a:alpha val="0"/>
                  </a:schemeClr>
                </a:solidFill>
                <a:effectLst>
                  <a:glow rad="127000">
                    <a:srgbClr val="C00000"/>
                  </a:glow>
                </a:effectLst>
              </a:rPr>
              <a:t>captured</a:t>
            </a:r>
            <a:r>
              <a:rPr lang="en-US" dirty="0">
                <a:solidFill>
                  <a:schemeClr val="bg1">
                    <a:alpha val="0"/>
                  </a:schemeClr>
                </a:solidFill>
              </a:rPr>
              <a:t> the ark of God, they brought it from Ebenezer to </a:t>
            </a:r>
            <a:r>
              <a:rPr lang="en-US" dirty="0"/>
              <a:t>Ashdod. </a:t>
            </a:r>
          </a:p>
        </p:txBody>
      </p:sp>
      <p:sp>
        <p:nvSpPr>
          <p:cNvPr id="5" name="Star: 5 Points 4">
            <a:extLst>
              <a:ext uri="{FF2B5EF4-FFF2-40B4-BE49-F238E27FC236}">
                <a16:creationId xmlns:a16="http://schemas.microsoft.com/office/drawing/2014/main" id="{7BE2BDD4-F163-41B2-88D4-DA4680730557}"/>
              </a:ext>
            </a:extLst>
          </p:cNvPr>
          <p:cNvSpPr/>
          <p:nvPr/>
        </p:nvSpPr>
        <p:spPr>
          <a:xfrm>
            <a:off x="9330267" y="4572000"/>
            <a:ext cx="326571" cy="287383"/>
          </a:xfrm>
          <a:prstGeom prst="star5">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3F86F09E-D050-4F84-9176-B5D0F02437C5}"/>
              </a:ext>
            </a:extLst>
          </p:cNvPr>
          <p:cNvSpPr/>
          <p:nvPr/>
        </p:nvSpPr>
        <p:spPr>
          <a:xfrm>
            <a:off x="8667327" y="4312376"/>
            <a:ext cx="148590" cy="156754"/>
          </a:xfrm>
          <a:prstGeom prst="ellipse">
            <a:avLst/>
          </a:prstGeom>
          <a:solidFill>
            <a:srgbClr val="F9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97F7F"/>
              </a:solidFill>
            </a:endParaRPr>
          </a:p>
        </p:txBody>
      </p:sp>
      <p:sp>
        <p:nvSpPr>
          <p:cNvPr id="7" name="Oval 6">
            <a:extLst>
              <a:ext uri="{FF2B5EF4-FFF2-40B4-BE49-F238E27FC236}">
                <a16:creationId xmlns:a16="http://schemas.microsoft.com/office/drawing/2014/main" id="{A2C2B449-9F59-46FF-9A32-E48CF38702A1}"/>
              </a:ext>
            </a:extLst>
          </p:cNvPr>
          <p:cNvSpPr/>
          <p:nvPr/>
        </p:nvSpPr>
        <p:spPr>
          <a:xfrm>
            <a:off x="9531726" y="4195422"/>
            <a:ext cx="148590" cy="156754"/>
          </a:xfrm>
          <a:prstGeom prst="ellipse">
            <a:avLst/>
          </a:prstGeom>
          <a:solidFill>
            <a:srgbClr val="F9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97F7F"/>
              </a:solidFill>
            </a:endParaRPr>
          </a:p>
        </p:txBody>
      </p:sp>
      <p:sp>
        <p:nvSpPr>
          <p:cNvPr id="9" name="TextBox 8">
            <a:extLst>
              <a:ext uri="{FF2B5EF4-FFF2-40B4-BE49-F238E27FC236}">
                <a16:creationId xmlns:a16="http://schemas.microsoft.com/office/drawing/2014/main" id="{0E620442-D63B-417A-9290-E048921FDC4E}"/>
              </a:ext>
            </a:extLst>
          </p:cNvPr>
          <p:cNvSpPr txBox="1"/>
          <p:nvPr/>
        </p:nvSpPr>
        <p:spPr>
          <a:xfrm>
            <a:off x="9662465" y="3748356"/>
            <a:ext cx="2589087" cy="707886"/>
          </a:xfrm>
          <a:prstGeom prst="rect">
            <a:avLst/>
          </a:prstGeom>
          <a:noFill/>
        </p:spPr>
        <p:txBody>
          <a:bodyPr wrap="square" rtlCol="0">
            <a:spAutoFit/>
          </a:bodyPr>
          <a:lstStyle/>
          <a:p>
            <a:r>
              <a:rPr lang="en-US" sz="4000" b="1" dirty="0">
                <a:solidFill>
                  <a:srgbClr val="F97F7F"/>
                </a:solidFill>
              </a:rPr>
              <a:t>Shiloh</a:t>
            </a:r>
          </a:p>
        </p:txBody>
      </p:sp>
      <p:sp>
        <p:nvSpPr>
          <p:cNvPr id="10" name="TextBox 9">
            <a:extLst>
              <a:ext uri="{FF2B5EF4-FFF2-40B4-BE49-F238E27FC236}">
                <a16:creationId xmlns:a16="http://schemas.microsoft.com/office/drawing/2014/main" id="{82354E73-6424-49A1-9C54-F44C61A89593}"/>
              </a:ext>
            </a:extLst>
          </p:cNvPr>
          <p:cNvSpPr txBox="1"/>
          <p:nvPr/>
        </p:nvSpPr>
        <p:spPr>
          <a:xfrm>
            <a:off x="6640152" y="3828837"/>
            <a:ext cx="2589087" cy="707886"/>
          </a:xfrm>
          <a:prstGeom prst="rect">
            <a:avLst/>
          </a:prstGeom>
          <a:noFill/>
        </p:spPr>
        <p:txBody>
          <a:bodyPr wrap="square" rtlCol="0">
            <a:spAutoFit/>
          </a:bodyPr>
          <a:lstStyle/>
          <a:p>
            <a:r>
              <a:rPr lang="en-US" sz="4000" b="1" dirty="0">
                <a:solidFill>
                  <a:schemeClr val="bg1">
                    <a:lumMod val="75000"/>
                  </a:schemeClr>
                </a:solidFill>
                <a:effectLst>
                  <a:outerShdw blurRad="38100" dist="38100" dir="2700000" algn="tl">
                    <a:srgbClr val="000000">
                      <a:alpha val="43137"/>
                    </a:srgbClr>
                  </a:outerShdw>
                </a:effectLst>
              </a:rPr>
              <a:t>Ebenezer</a:t>
            </a:r>
          </a:p>
        </p:txBody>
      </p:sp>
      <p:sp>
        <p:nvSpPr>
          <p:cNvPr id="11" name="Oval 10">
            <a:extLst>
              <a:ext uri="{FF2B5EF4-FFF2-40B4-BE49-F238E27FC236}">
                <a16:creationId xmlns:a16="http://schemas.microsoft.com/office/drawing/2014/main" id="{0BD471EF-D548-410B-B247-386C98049D16}"/>
              </a:ext>
            </a:extLst>
          </p:cNvPr>
          <p:cNvSpPr/>
          <p:nvPr/>
        </p:nvSpPr>
        <p:spPr>
          <a:xfrm>
            <a:off x="8061409" y="5054885"/>
            <a:ext cx="174660" cy="184935"/>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5B491339-B27A-4BF6-A014-535C95D1759A}"/>
              </a:ext>
            </a:extLst>
          </p:cNvPr>
          <p:cNvSpPr txBox="1"/>
          <p:nvPr/>
        </p:nvSpPr>
        <p:spPr>
          <a:xfrm>
            <a:off x="6289119" y="4741526"/>
            <a:ext cx="2589087" cy="707886"/>
          </a:xfrm>
          <a:prstGeom prst="rect">
            <a:avLst/>
          </a:prstGeom>
          <a:noFill/>
        </p:spPr>
        <p:txBody>
          <a:bodyPr wrap="square" rtlCol="0">
            <a:spAutoFit/>
          </a:bodyPr>
          <a:lstStyle/>
          <a:p>
            <a:r>
              <a:rPr lang="en-US" sz="4000" b="1" dirty="0">
                <a:solidFill>
                  <a:schemeClr val="bg1"/>
                </a:solidFill>
                <a:effectLst>
                  <a:outerShdw blurRad="38100" dist="38100" dir="2700000" algn="tl">
                    <a:srgbClr val="000000">
                      <a:alpha val="43137"/>
                    </a:srgbClr>
                  </a:outerShdw>
                </a:effectLst>
              </a:rPr>
              <a:t>Ashdod</a:t>
            </a:r>
          </a:p>
        </p:txBody>
      </p:sp>
      <p:sp>
        <p:nvSpPr>
          <p:cNvPr id="17" name="TextBox 16">
            <a:extLst>
              <a:ext uri="{FF2B5EF4-FFF2-40B4-BE49-F238E27FC236}">
                <a16:creationId xmlns:a16="http://schemas.microsoft.com/office/drawing/2014/main" id="{73A43FCC-8E1C-4FC5-BE21-EC517BF13A1E}"/>
              </a:ext>
            </a:extLst>
          </p:cNvPr>
          <p:cNvSpPr txBox="1"/>
          <p:nvPr/>
        </p:nvSpPr>
        <p:spPr>
          <a:xfrm rot="18760763">
            <a:off x="7237362" y="4947433"/>
            <a:ext cx="2589087" cy="584775"/>
          </a:xfrm>
          <a:prstGeom prst="rect">
            <a:avLst/>
          </a:prstGeom>
          <a:noFill/>
        </p:spPr>
        <p:txBody>
          <a:bodyPr wrap="square" rtlCol="0">
            <a:spAutoFit/>
          </a:bodyPr>
          <a:lstStyle/>
          <a:p>
            <a:r>
              <a:rPr lang="en-US" sz="3200" b="1" dirty="0">
                <a:solidFill>
                  <a:schemeClr val="bg1"/>
                </a:solidFill>
                <a:effectLst>
                  <a:outerShdw blurRad="38100" dist="38100" dir="2700000" algn="tl">
                    <a:srgbClr val="000000">
                      <a:alpha val="43137"/>
                    </a:srgbClr>
                  </a:outerShdw>
                </a:effectLst>
              </a:rPr>
              <a:t>Philistines</a:t>
            </a:r>
          </a:p>
        </p:txBody>
      </p:sp>
      <p:grpSp>
        <p:nvGrpSpPr>
          <p:cNvPr id="19" name="Group 18">
            <a:extLst>
              <a:ext uri="{FF2B5EF4-FFF2-40B4-BE49-F238E27FC236}">
                <a16:creationId xmlns:a16="http://schemas.microsoft.com/office/drawing/2014/main" id="{07E1DFBD-1779-42D9-8077-86623C6CEFB0}"/>
              </a:ext>
            </a:extLst>
          </p:cNvPr>
          <p:cNvGrpSpPr/>
          <p:nvPr/>
        </p:nvGrpSpPr>
        <p:grpSpPr>
          <a:xfrm>
            <a:off x="400833" y="3790446"/>
            <a:ext cx="5936832" cy="1068937"/>
            <a:chOff x="400833" y="3790446"/>
            <a:chExt cx="5936832" cy="1068937"/>
          </a:xfrm>
        </p:grpSpPr>
        <p:cxnSp>
          <p:nvCxnSpPr>
            <p:cNvPr id="20" name="Straight Connector 19">
              <a:extLst>
                <a:ext uri="{FF2B5EF4-FFF2-40B4-BE49-F238E27FC236}">
                  <a16:creationId xmlns:a16="http://schemas.microsoft.com/office/drawing/2014/main" id="{B197AD67-DF53-4359-8DC5-CBB4EB124AA3}"/>
                </a:ext>
              </a:extLst>
            </p:cNvPr>
            <p:cNvCxnSpPr/>
            <p:nvPr/>
          </p:nvCxnSpPr>
          <p:spPr>
            <a:xfrm>
              <a:off x="400833" y="3790446"/>
              <a:ext cx="1942761"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B549216-0AA7-4219-9030-42973940449A}"/>
                </a:ext>
              </a:extLst>
            </p:cNvPr>
            <p:cNvCxnSpPr>
              <a:cxnSpLocks/>
            </p:cNvCxnSpPr>
            <p:nvPr/>
          </p:nvCxnSpPr>
          <p:spPr>
            <a:xfrm>
              <a:off x="2343594" y="3790446"/>
              <a:ext cx="3994071" cy="1068937"/>
            </a:xfrm>
            <a:prstGeom prst="line">
              <a:avLst/>
            </a:prstGeom>
            <a:ln w="76200">
              <a:solidFill>
                <a:schemeClr val="bg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09880719"/>
      </p:ext>
    </p:extLst>
  </p:cSld>
  <p:clrMapOvr>
    <a:masterClrMapping/>
  </p:clrMapOvr>
  <p:transition>
    <p:circl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363B7B-E215-4BF8-B16D-62DBD579FAA1}"/>
              </a:ext>
            </a:extLst>
          </p:cNvPr>
          <p:cNvPicPr>
            <a:picLocks noChangeAspect="1"/>
          </p:cNvPicPr>
          <p:nvPr/>
        </p:nvPicPr>
        <p:blipFill rotWithShape="1">
          <a:blip r:embed="rId2"/>
          <a:srcRect r="6517" b="90476"/>
          <a:stretch/>
        </p:blipFill>
        <p:spPr>
          <a:xfrm>
            <a:off x="6802582" y="0"/>
            <a:ext cx="5389418" cy="6858000"/>
          </a:xfrm>
          <a:prstGeom prst="rect">
            <a:avLst/>
          </a:prstGeom>
        </p:spPr>
      </p:pic>
      <p:pic>
        <p:nvPicPr>
          <p:cNvPr id="9" name="Picture 8">
            <a:extLst>
              <a:ext uri="{FF2B5EF4-FFF2-40B4-BE49-F238E27FC236}">
                <a16:creationId xmlns:a16="http://schemas.microsoft.com/office/drawing/2014/main" id="{24C4A6A9-30CA-49EF-8D53-FE9B8553086F}"/>
              </a:ext>
            </a:extLst>
          </p:cNvPr>
          <p:cNvPicPr>
            <a:picLocks noChangeAspect="1"/>
          </p:cNvPicPr>
          <p:nvPr/>
        </p:nvPicPr>
        <p:blipFill>
          <a:blip r:embed="rId3"/>
          <a:stretch>
            <a:fillRect/>
          </a:stretch>
        </p:blipFill>
        <p:spPr>
          <a:xfrm>
            <a:off x="6802582" y="1785547"/>
            <a:ext cx="5978389" cy="4380206"/>
          </a:xfrm>
          <a:prstGeom prst="rect">
            <a:avLst/>
          </a:prstGeom>
        </p:spPr>
      </p:pic>
      <p:sp>
        <p:nvSpPr>
          <p:cNvPr id="2" name="Title 1">
            <a:extLst>
              <a:ext uri="{FF2B5EF4-FFF2-40B4-BE49-F238E27FC236}">
                <a16:creationId xmlns:a16="http://schemas.microsoft.com/office/drawing/2014/main" id="{ADBFE642-795F-4D2B-AC0A-AAD8E7C933C3}"/>
              </a:ext>
            </a:extLst>
          </p:cNvPr>
          <p:cNvSpPr>
            <a:spLocks noGrp="1"/>
          </p:cNvSpPr>
          <p:nvPr>
            <p:ph type="title"/>
          </p:nvPr>
        </p:nvSpPr>
        <p:spPr/>
        <p:txBody>
          <a:bodyPr/>
          <a:lstStyle/>
          <a:p>
            <a:r>
              <a:rPr lang="en-US" dirty="0"/>
              <a:t>The </a:t>
            </a:r>
            <a:r>
              <a:rPr lang="en-US" dirty="0">
                <a:effectLst>
                  <a:glow rad="127000">
                    <a:srgbClr val="C00000"/>
                  </a:glow>
                  <a:outerShdw blurRad="50800" dist="50800" dir="2700000" algn="ctr" rotWithShape="0">
                    <a:schemeClr val="tx1"/>
                  </a:outerShdw>
                </a:effectLst>
              </a:rPr>
              <a:t>Face-Off </a:t>
            </a:r>
            <a:r>
              <a:rPr lang="en-US" dirty="0"/>
              <a:t>5:2</a:t>
            </a:r>
          </a:p>
        </p:txBody>
      </p:sp>
      <p:sp>
        <p:nvSpPr>
          <p:cNvPr id="3" name="Content Placeholder 2">
            <a:extLst>
              <a:ext uri="{FF2B5EF4-FFF2-40B4-BE49-F238E27FC236}">
                <a16:creationId xmlns:a16="http://schemas.microsoft.com/office/drawing/2014/main" id="{08B0F11E-93DE-46DA-B5F5-2CB4BA47FA77}"/>
              </a:ext>
            </a:extLst>
          </p:cNvPr>
          <p:cNvSpPr>
            <a:spLocks noGrp="1"/>
          </p:cNvSpPr>
          <p:nvPr>
            <p:ph idx="1"/>
          </p:nvPr>
        </p:nvSpPr>
        <p:spPr>
          <a:xfrm>
            <a:off x="3323967" y="1177636"/>
            <a:ext cx="5647037" cy="5411053"/>
          </a:xfrm>
        </p:spPr>
        <p:txBody>
          <a:bodyPr/>
          <a:lstStyle/>
          <a:p>
            <a:r>
              <a:rPr lang="en-US" dirty="0"/>
              <a:t> </a:t>
            </a:r>
            <a:r>
              <a:rPr lang="en-US" baseline="30000" dirty="0"/>
              <a:t>2</a:t>
            </a:r>
            <a:r>
              <a:rPr lang="en-US" dirty="0"/>
              <a:t> Then they carried the ark into Dagon's temple and set it </a:t>
            </a:r>
            <a:r>
              <a:rPr lang="en-US" dirty="0">
                <a:effectLst>
                  <a:glow rad="127000">
                    <a:srgbClr val="C00000"/>
                  </a:glow>
                </a:effectLst>
              </a:rPr>
              <a:t>beside</a:t>
            </a:r>
            <a:r>
              <a:rPr lang="en-US" dirty="0"/>
              <a:t> Dagon. </a:t>
            </a:r>
          </a:p>
          <a:p>
            <a:endParaRPr lang="en-US" dirty="0"/>
          </a:p>
        </p:txBody>
      </p:sp>
      <p:pic>
        <p:nvPicPr>
          <p:cNvPr id="10" name="Picture 9">
            <a:extLst>
              <a:ext uri="{FF2B5EF4-FFF2-40B4-BE49-F238E27FC236}">
                <a16:creationId xmlns:a16="http://schemas.microsoft.com/office/drawing/2014/main" id="{6E130A6B-8609-4776-8599-6762D81A6102}"/>
              </a:ext>
            </a:extLst>
          </p:cNvPr>
          <p:cNvPicPr>
            <a:picLocks noChangeAspect="1"/>
          </p:cNvPicPr>
          <p:nvPr/>
        </p:nvPicPr>
        <p:blipFill>
          <a:blip r:embed="rId4"/>
          <a:stretch>
            <a:fillRect/>
          </a:stretch>
        </p:blipFill>
        <p:spPr>
          <a:xfrm flipH="1">
            <a:off x="501398" y="603930"/>
            <a:ext cx="2661931" cy="6179928"/>
          </a:xfrm>
          <a:prstGeom prst="rect">
            <a:avLst/>
          </a:prstGeom>
          <a:effectLst>
            <a:outerShdw blurRad="50800" dist="101600" dir="2700000" algn="ctr" rotWithShape="0">
              <a:schemeClr val="tx1"/>
            </a:outerShdw>
          </a:effectLst>
        </p:spPr>
      </p:pic>
    </p:spTree>
    <p:extLst>
      <p:ext uri="{BB962C8B-B14F-4D97-AF65-F5344CB8AC3E}">
        <p14:creationId xmlns:p14="http://schemas.microsoft.com/office/powerpoint/2010/main" val="1143075320"/>
      </p:ext>
    </p:extLst>
  </p:cSld>
  <p:clrMapOvr>
    <a:masterClrMapping/>
  </p:clrMapOvr>
  <p:transition>
    <p:circl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E6A6B014-848F-4157-BFFE-70DC8AA9AC42}"/>
              </a:ext>
            </a:extLst>
          </p:cNvPr>
          <p:cNvSpPr/>
          <p:nvPr/>
        </p:nvSpPr>
        <p:spPr>
          <a:xfrm>
            <a:off x="897631" y="6369269"/>
            <a:ext cx="7063955" cy="488731"/>
          </a:xfrm>
          <a:prstGeom prst="ellipse">
            <a:avLst/>
          </a:prstGeom>
          <a:solidFill>
            <a:schemeClr val="tx1">
              <a:alpha val="43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FB363B7B-E215-4BF8-B16D-62DBD579FAA1}"/>
              </a:ext>
            </a:extLst>
          </p:cNvPr>
          <p:cNvPicPr>
            <a:picLocks noChangeAspect="1"/>
          </p:cNvPicPr>
          <p:nvPr/>
        </p:nvPicPr>
        <p:blipFill rotWithShape="1">
          <a:blip r:embed="rId2"/>
          <a:srcRect r="6517" b="90476"/>
          <a:stretch/>
        </p:blipFill>
        <p:spPr>
          <a:xfrm>
            <a:off x="6802582" y="0"/>
            <a:ext cx="5389418" cy="6858000"/>
          </a:xfrm>
          <a:prstGeom prst="rect">
            <a:avLst/>
          </a:prstGeom>
        </p:spPr>
      </p:pic>
      <p:pic>
        <p:nvPicPr>
          <p:cNvPr id="9" name="Picture 8">
            <a:extLst>
              <a:ext uri="{FF2B5EF4-FFF2-40B4-BE49-F238E27FC236}">
                <a16:creationId xmlns:a16="http://schemas.microsoft.com/office/drawing/2014/main" id="{24C4A6A9-30CA-49EF-8D53-FE9B8553086F}"/>
              </a:ext>
            </a:extLst>
          </p:cNvPr>
          <p:cNvPicPr>
            <a:picLocks noChangeAspect="1"/>
          </p:cNvPicPr>
          <p:nvPr/>
        </p:nvPicPr>
        <p:blipFill>
          <a:blip r:embed="rId3"/>
          <a:stretch>
            <a:fillRect/>
          </a:stretch>
        </p:blipFill>
        <p:spPr>
          <a:xfrm>
            <a:off x="6802582" y="1785547"/>
            <a:ext cx="5978389" cy="4380206"/>
          </a:xfrm>
          <a:prstGeom prst="rect">
            <a:avLst/>
          </a:prstGeom>
        </p:spPr>
      </p:pic>
      <p:pic>
        <p:nvPicPr>
          <p:cNvPr id="8" name="Picture 7">
            <a:extLst>
              <a:ext uri="{FF2B5EF4-FFF2-40B4-BE49-F238E27FC236}">
                <a16:creationId xmlns:a16="http://schemas.microsoft.com/office/drawing/2014/main" id="{8D1BAB96-8A58-4287-81BE-20B28430C136}"/>
              </a:ext>
            </a:extLst>
          </p:cNvPr>
          <p:cNvPicPr>
            <a:picLocks noChangeAspect="1"/>
          </p:cNvPicPr>
          <p:nvPr/>
        </p:nvPicPr>
        <p:blipFill>
          <a:blip r:embed="rId4"/>
          <a:stretch>
            <a:fillRect/>
          </a:stretch>
        </p:blipFill>
        <p:spPr>
          <a:xfrm rot="5133809" flipH="1">
            <a:off x="2750328" y="2399743"/>
            <a:ext cx="2661931" cy="6179928"/>
          </a:xfrm>
          <a:prstGeom prst="rect">
            <a:avLst/>
          </a:prstGeom>
          <a:effectLst>
            <a:outerShdw blurRad="50800" dist="101600" dir="2700000" algn="ctr" rotWithShape="0">
              <a:schemeClr val="tx1"/>
            </a:outerShdw>
          </a:effectLst>
        </p:spPr>
      </p:pic>
      <p:sp>
        <p:nvSpPr>
          <p:cNvPr id="2" name="Title 1">
            <a:extLst>
              <a:ext uri="{FF2B5EF4-FFF2-40B4-BE49-F238E27FC236}">
                <a16:creationId xmlns:a16="http://schemas.microsoft.com/office/drawing/2014/main" id="{ADBFE642-795F-4D2B-AC0A-AAD8E7C933C3}"/>
              </a:ext>
            </a:extLst>
          </p:cNvPr>
          <p:cNvSpPr>
            <a:spLocks noGrp="1"/>
          </p:cNvSpPr>
          <p:nvPr>
            <p:ph type="title"/>
          </p:nvPr>
        </p:nvSpPr>
        <p:spPr/>
        <p:txBody>
          <a:bodyPr/>
          <a:lstStyle/>
          <a:p>
            <a:r>
              <a:rPr lang="en-US" dirty="0"/>
              <a:t>The </a:t>
            </a:r>
            <a:r>
              <a:rPr lang="en-US" dirty="0">
                <a:effectLst>
                  <a:glow rad="127000">
                    <a:srgbClr val="C00000"/>
                  </a:glow>
                  <a:outerShdw blurRad="38100" dist="38100" dir="2700000" algn="tl">
                    <a:srgbClr val="000000">
                      <a:alpha val="43137"/>
                    </a:srgbClr>
                  </a:outerShdw>
                </a:effectLst>
              </a:rPr>
              <a:t>Smack</a:t>
            </a:r>
            <a:r>
              <a:rPr lang="en-US" dirty="0">
                <a:effectLst>
                  <a:glow rad="127000">
                    <a:srgbClr val="C00000"/>
                  </a:glow>
                  <a:outerShdw blurRad="50800" dist="50800" dir="2700000" algn="ctr" rotWithShape="0">
                    <a:schemeClr val="tx1"/>
                  </a:outerShdw>
                </a:effectLst>
              </a:rPr>
              <a:t> Down</a:t>
            </a:r>
            <a:r>
              <a:rPr lang="en-US" dirty="0"/>
              <a:t> 5:3-4</a:t>
            </a:r>
          </a:p>
        </p:txBody>
      </p:sp>
      <p:sp>
        <p:nvSpPr>
          <p:cNvPr id="3" name="Content Placeholder 2">
            <a:extLst>
              <a:ext uri="{FF2B5EF4-FFF2-40B4-BE49-F238E27FC236}">
                <a16:creationId xmlns:a16="http://schemas.microsoft.com/office/drawing/2014/main" id="{08B0F11E-93DE-46DA-B5F5-2CB4BA47FA77}"/>
              </a:ext>
            </a:extLst>
          </p:cNvPr>
          <p:cNvSpPr>
            <a:spLocks noGrp="1"/>
          </p:cNvSpPr>
          <p:nvPr>
            <p:ph idx="1"/>
          </p:nvPr>
        </p:nvSpPr>
        <p:spPr>
          <a:xfrm>
            <a:off x="400833" y="1177636"/>
            <a:ext cx="8570172" cy="5411053"/>
          </a:xfrm>
        </p:spPr>
        <p:txBody>
          <a:bodyPr/>
          <a:lstStyle/>
          <a:p>
            <a:r>
              <a:rPr lang="en-US" dirty="0"/>
              <a:t> </a:t>
            </a:r>
            <a:r>
              <a:rPr lang="en-US" baseline="30000" dirty="0"/>
              <a:t>3</a:t>
            </a:r>
            <a:r>
              <a:rPr lang="en-US" dirty="0"/>
              <a:t> And when the people of Ashdod rose early the next day, behold, Dagon had </a:t>
            </a:r>
            <a:r>
              <a:rPr lang="en-US" dirty="0">
                <a:effectLst>
                  <a:glow rad="127000">
                    <a:srgbClr val="C00000"/>
                  </a:glow>
                </a:effectLst>
              </a:rPr>
              <a:t>fallen face downward </a:t>
            </a:r>
            <a:r>
              <a:rPr lang="en-US" dirty="0"/>
              <a:t>on the ground before the ark of the LORD. </a:t>
            </a:r>
          </a:p>
          <a:p>
            <a:endParaRPr lang="en-US" dirty="0"/>
          </a:p>
          <a:p>
            <a:endParaRPr lang="en-US" dirty="0"/>
          </a:p>
          <a:p>
            <a:endParaRPr lang="en-US" dirty="0"/>
          </a:p>
        </p:txBody>
      </p:sp>
    </p:spTree>
    <p:extLst>
      <p:ext uri="{BB962C8B-B14F-4D97-AF65-F5344CB8AC3E}">
        <p14:creationId xmlns:p14="http://schemas.microsoft.com/office/powerpoint/2010/main" val="2926737702"/>
      </p:ext>
    </p:extLst>
  </p:cSld>
  <p:clrMapOvr>
    <a:masterClrMapping/>
  </p:clrMapOvr>
  <p:transition>
    <p:circl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DF64320-4F23-470B-BFF0-A297C0A8E9DE}"/>
              </a:ext>
            </a:extLst>
          </p:cNvPr>
          <p:cNvPicPr>
            <a:picLocks noChangeAspect="1"/>
          </p:cNvPicPr>
          <p:nvPr/>
        </p:nvPicPr>
        <p:blipFill rotWithShape="1">
          <a:blip r:embed="rId2"/>
          <a:srcRect r="6517" b="90476"/>
          <a:stretch/>
        </p:blipFill>
        <p:spPr>
          <a:xfrm>
            <a:off x="6802582" y="0"/>
            <a:ext cx="5389418" cy="6858000"/>
          </a:xfrm>
          <a:prstGeom prst="rect">
            <a:avLst/>
          </a:prstGeom>
        </p:spPr>
      </p:pic>
      <p:pic>
        <p:nvPicPr>
          <p:cNvPr id="9" name="Picture 8">
            <a:extLst>
              <a:ext uri="{FF2B5EF4-FFF2-40B4-BE49-F238E27FC236}">
                <a16:creationId xmlns:a16="http://schemas.microsoft.com/office/drawing/2014/main" id="{61B96D71-4A6F-4EAD-BC0F-CC86AC7E567C}"/>
              </a:ext>
            </a:extLst>
          </p:cNvPr>
          <p:cNvPicPr>
            <a:picLocks noChangeAspect="1"/>
          </p:cNvPicPr>
          <p:nvPr/>
        </p:nvPicPr>
        <p:blipFill>
          <a:blip r:embed="rId3"/>
          <a:stretch>
            <a:fillRect/>
          </a:stretch>
        </p:blipFill>
        <p:spPr>
          <a:xfrm>
            <a:off x="6802582" y="1785547"/>
            <a:ext cx="5978389" cy="4380206"/>
          </a:xfrm>
          <a:prstGeom prst="rect">
            <a:avLst/>
          </a:prstGeom>
        </p:spPr>
      </p:pic>
      <p:sp>
        <p:nvSpPr>
          <p:cNvPr id="2" name="Title 1">
            <a:extLst>
              <a:ext uri="{FF2B5EF4-FFF2-40B4-BE49-F238E27FC236}">
                <a16:creationId xmlns:a16="http://schemas.microsoft.com/office/drawing/2014/main" id="{ADBFE642-795F-4D2B-AC0A-AAD8E7C933C3}"/>
              </a:ext>
            </a:extLst>
          </p:cNvPr>
          <p:cNvSpPr>
            <a:spLocks noGrp="1"/>
          </p:cNvSpPr>
          <p:nvPr>
            <p:ph type="title"/>
          </p:nvPr>
        </p:nvSpPr>
        <p:spPr/>
        <p:txBody>
          <a:bodyPr/>
          <a:lstStyle/>
          <a:p>
            <a:r>
              <a:rPr lang="en-US" dirty="0"/>
              <a:t>The </a:t>
            </a:r>
            <a:r>
              <a:rPr lang="en-US" dirty="0">
                <a:effectLst>
                  <a:glow rad="127000">
                    <a:srgbClr val="C00000"/>
                  </a:glow>
                  <a:outerShdw blurRad="38100" dist="38100" dir="2700000" algn="tl">
                    <a:srgbClr val="000000">
                      <a:alpha val="43137"/>
                    </a:srgbClr>
                  </a:outerShdw>
                </a:effectLst>
              </a:rPr>
              <a:t>Smack</a:t>
            </a:r>
            <a:r>
              <a:rPr lang="en-US" dirty="0">
                <a:effectLst>
                  <a:glow rad="127000">
                    <a:srgbClr val="C00000"/>
                  </a:glow>
                  <a:outerShdw blurRad="50800" dist="50800" dir="2700000" algn="ctr" rotWithShape="0">
                    <a:schemeClr val="tx1"/>
                  </a:outerShdw>
                </a:effectLst>
              </a:rPr>
              <a:t> Down </a:t>
            </a:r>
            <a:r>
              <a:rPr lang="en-US" dirty="0"/>
              <a:t>5:3-4</a:t>
            </a:r>
          </a:p>
        </p:txBody>
      </p:sp>
      <p:sp>
        <p:nvSpPr>
          <p:cNvPr id="3" name="Content Placeholder 2">
            <a:extLst>
              <a:ext uri="{FF2B5EF4-FFF2-40B4-BE49-F238E27FC236}">
                <a16:creationId xmlns:a16="http://schemas.microsoft.com/office/drawing/2014/main" id="{08B0F11E-93DE-46DA-B5F5-2CB4BA47FA77}"/>
              </a:ext>
            </a:extLst>
          </p:cNvPr>
          <p:cNvSpPr>
            <a:spLocks noGrp="1"/>
          </p:cNvSpPr>
          <p:nvPr>
            <p:ph idx="1"/>
          </p:nvPr>
        </p:nvSpPr>
        <p:spPr>
          <a:xfrm>
            <a:off x="2965622" y="1537854"/>
            <a:ext cx="5333252" cy="5050835"/>
          </a:xfrm>
        </p:spPr>
        <p:txBody>
          <a:bodyPr/>
          <a:lstStyle/>
          <a:p>
            <a:r>
              <a:rPr lang="en-US" dirty="0"/>
              <a:t> So they took Dagon and put him back in his place.   </a:t>
            </a:r>
            <a:r>
              <a:rPr lang="en-US" baseline="30000" dirty="0"/>
              <a:t>4</a:t>
            </a:r>
            <a:r>
              <a:rPr lang="en-US" dirty="0"/>
              <a:t> But when </a:t>
            </a:r>
            <a:br>
              <a:rPr lang="en-US" dirty="0"/>
            </a:br>
            <a:r>
              <a:rPr lang="en-US" dirty="0"/>
              <a:t>they rose early </a:t>
            </a:r>
            <a:br>
              <a:rPr lang="en-US" dirty="0"/>
            </a:br>
            <a:r>
              <a:rPr lang="en-US" dirty="0"/>
              <a:t>on the next morning, behold, ... </a:t>
            </a:r>
          </a:p>
          <a:p>
            <a:endParaRPr lang="en-US" dirty="0"/>
          </a:p>
        </p:txBody>
      </p:sp>
      <p:pic>
        <p:nvPicPr>
          <p:cNvPr id="7" name="Picture 6">
            <a:extLst>
              <a:ext uri="{FF2B5EF4-FFF2-40B4-BE49-F238E27FC236}">
                <a16:creationId xmlns:a16="http://schemas.microsoft.com/office/drawing/2014/main" id="{68D530AF-4527-412D-89F1-89DC97AC17EE}"/>
              </a:ext>
            </a:extLst>
          </p:cNvPr>
          <p:cNvPicPr>
            <a:picLocks noChangeAspect="1"/>
          </p:cNvPicPr>
          <p:nvPr/>
        </p:nvPicPr>
        <p:blipFill>
          <a:blip r:embed="rId4"/>
          <a:stretch>
            <a:fillRect/>
          </a:stretch>
        </p:blipFill>
        <p:spPr>
          <a:xfrm flipH="1">
            <a:off x="501398" y="603930"/>
            <a:ext cx="2661931" cy="6179928"/>
          </a:xfrm>
          <a:prstGeom prst="rect">
            <a:avLst/>
          </a:prstGeom>
          <a:effectLst>
            <a:outerShdw blurRad="50800" dist="101600" dir="2700000" algn="ctr" rotWithShape="0">
              <a:schemeClr val="tx1"/>
            </a:outerShdw>
          </a:effectLst>
        </p:spPr>
      </p:pic>
    </p:spTree>
    <p:extLst>
      <p:ext uri="{BB962C8B-B14F-4D97-AF65-F5344CB8AC3E}">
        <p14:creationId xmlns:p14="http://schemas.microsoft.com/office/powerpoint/2010/main" val="1457230991"/>
      </p:ext>
    </p:extLst>
  </p:cSld>
  <p:clrMapOvr>
    <a:masterClrMapping/>
  </p:clrMapOvr>
  <p:transition>
    <p:circl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76534563-A64F-4062-9B84-5EFA0BC7058C}"/>
              </a:ext>
            </a:extLst>
          </p:cNvPr>
          <p:cNvPicPr>
            <a:picLocks noChangeAspect="1"/>
          </p:cNvPicPr>
          <p:nvPr/>
        </p:nvPicPr>
        <p:blipFill rotWithShape="1">
          <a:blip r:embed="rId3"/>
          <a:srcRect r="6517" b="90476"/>
          <a:stretch/>
        </p:blipFill>
        <p:spPr>
          <a:xfrm>
            <a:off x="6802582" y="0"/>
            <a:ext cx="5389418" cy="6858000"/>
          </a:xfrm>
          <a:prstGeom prst="rect">
            <a:avLst/>
          </a:prstGeom>
        </p:spPr>
      </p:pic>
      <p:pic>
        <p:nvPicPr>
          <p:cNvPr id="14" name="Picture 13">
            <a:extLst>
              <a:ext uri="{FF2B5EF4-FFF2-40B4-BE49-F238E27FC236}">
                <a16:creationId xmlns:a16="http://schemas.microsoft.com/office/drawing/2014/main" id="{F5AAA7E3-4771-4FC0-893A-3B342B64EE7B}"/>
              </a:ext>
            </a:extLst>
          </p:cNvPr>
          <p:cNvPicPr>
            <a:picLocks noChangeAspect="1"/>
          </p:cNvPicPr>
          <p:nvPr/>
        </p:nvPicPr>
        <p:blipFill>
          <a:blip r:embed="rId4"/>
          <a:stretch>
            <a:fillRect/>
          </a:stretch>
        </p:blipFill>
        <p:spPr>
          <a:xfrm>
            <a:off x="6802582" y="1785547"/>
            <a:ext cx="5978389" cy="4380206"/>
          </a:xfrm>
          <a:prstGeom prst="rect">
            <a:avLst/>
          </a:prstGeom>
        </p:spPr>
      </p:pic>
      <p:pic>
        <p:nvPicPr>
          <p:cNvPr id="12" name="Picture 11">
            <a:extLst>
              <a:ext uri="{FF2B5EF4-FFF2-40B4-BE49-F238E27FC236}">
                <a16:creationId xmlns:a16="http://schemas.microsoft.com/office/drawing/2014/main" id="{135DD859-63A4-4AA7-9637-966703397E31}"/>
              </a:ext>
            </a:extLst>
          </p:cNvPr>
          <p:cNvPicPr>
            <a:picLocks noChangeAspect="1"/>
          </p:cNvPicPr>
          <p:nvPr/>
        </p:nvPicPr>
        <p:blipFill>
          <a:blip r:embed="rId5"/>
          <a:stretch>
            <a:fillRect/>
          </a:stretch>
        </p:blipFill>
        <p:spPr>
          <a:xfrm rot="5203209">
            <a:off x="2312402" y="3271417"/>
            <a:ext cx="2031367" cy="4866689"/>
          </a:xfrm>
          <a:prstGeom prst="rect">
            <a:avLst/>
          </a:prstGeom>
          <a:effectLst>
            <a:outerShdw blurRad="50800" dist="101600" dir="2700000" algn="ctr" rotWithShape="0">
              <a:schemeClr val="tx1"/>
            </a:outerShdw>
          </a:effectLst>
        </p:spPr>
      </p:pic>
      <p:sp>
        <p:nvSpPr>
          <p:cNvPr id="2" name="Title 1">
            <a:extLst>
              <a:ext uri="{FF2B5EF4-FFF2-40B4-BE49-F238E27FC236}">
                <a16:creationId xmlns:a16="http://schemas.microsoft.com/office/drawing/2014/main" id="{ADBFE642-795F-4D2B-AC0A-AAD8E7C933C3}"/>
              </a:ext>
            </a:extLst>
          </p:cNvPr>
          <p:cNvSpPr>
            <a:spLocks noGrp="1"/>
          </p:cNvSpPr>
          <p:nvPr>
            <p:ph type="title"/>
          </p:nvPr>
        </p:nvSpPr>
        <p:spPr/>
        <p:txBody>
          <a:bodyPr/>
          <a:lstStyle/>
          <a:p>
            <a:r>
              <a:rPr lang="en-US" dirty="0">
                <a:effectLst>
                  <a:glow rad="127000">
                    <a:srgbClr val="C00000"/>
                  </a:glow>
                  <a:outerShdw blurRad="50800" dist="50800" dir="2700000" algn="ctr" rotWithShape="0">
                    <a:schemeClr val="tx1"/>
                  </a:outerShdw>
                </a:effectLst>
              </a:rPr>
              <a:t>Down and Out </a:t>
            </a:r>
            <a:r>
              <a:rPr lang="en-US" dirty="0"/>
              <a:t>5:4-5</a:t>
            </a:r>
          </a:p>
        </p:txBody>
      </p:sp>
      <p:sp>
        <p:nvSpPr>
          <p:cNvPr id="3" name="Content Placeholder 2">
            <a:extLst>
              <a:ext uri="{FF2B5EF4-FFF2-40B4-BE49-F238E27FC236}">
                <a16:creationId xmlns:a16="http://schemas.microsoft.com/office/drawing/2014/main" id="{08B0F11E-93DE-46DA-B5F5-2CB4BA47FA77}"/>
              </a:ext>
            </a:extLst>
          </p:cNvPr>
          <p:cNvSpPr>
            <a:spLocks noGrp="1"/>
          </p:cNvSpPr>
          <p:nvPr>
            <p:ph idx="1"/>
          </p:nvPr>
        </p:nvSpPr>
        <p:spPr>
          <a:xfrm>
            <a:off x="594797" y="1260763"/>
            <a:ext cx="8619599" cy="5314071"/>
          </a:xfrm>
        </p:spPr>
        <p:txBody>
          <a:bodyPr/>
          <a:lstStyle/>
          <a:p>
            <a:r>
              <a:rPr lang="en-US" dirty="0"/>
              <a:t>Dagon had fallen face downward on the ground before the ark of the LORD, </a:t>
            </a:r>
            <a:br>
              <a:rPr lang="en-US" dirty="0"/>
            </a:br>
            <a:r>
              <a:rPr lang="en-US" dirty="0"/>
              <a:t>and the head of Dagon and both </a:t>
            </a:r>
            <a:br>
              <a:rPr lang="en-US" dirty="0"/>
            </a:br>
            <a:r>
              <a:rPr lang="en-US" dirty="0"/>
              <a:t>his hands were </a:t>
            </a:r>
            <a:r>
              <a:rPr lang="en-US" dirty="0">
                <a:effectLst>
                  <a:glow rad="127000">
                    <a:srgbClr val="C00000"/>
                  </a:glow>
                </a:effectLst>
              </a:rPr>
              <a:t>lying cut off </a:t>
            </a:r>
            <a:br>
              <a:rPr lang="en-US" dirty="0">
                <a:effectLst>
                  <a:glow rad="127000">
                    <a:srgbClr val="C00000"/>
                  </a:glow>
                </a:effectLst>
              </a:rPr>
            </a:br>
            <a:r>
              <a:rPr lang="en-US" dirty="0">
                <a:effectLst>
                  <a:glow rad="127000">
                    <a:srgbClr val="C00000"/>
                  </a:glow>
                </a:effectLst>
              </a:rPr>
              <a:t>on the threshold</a:t>
            </a:r>
            <a:r>
              <a:rPr lang="en-US" dirty="0"/>
              <a:t>. Only the trunk </a:t>
            </a:r>
            <a:br>
              <a:rPr lang="en-US" dirty="0"/>
            </a:br>
            <a:r>
              <a:rPr lang="en-US" dirty="0"/>
              <a:t>of Dagon was left to him.</a:t>
            </a:r>
          </a:p>
        </p:txBody>
      </p:sp>
      <p:pic>
        <p:nvPicPr>
          <p:cNvPr id="8" name="Picture 7">
            <a:extLst>
              <a:ext uri="{FF2B5EF4-FFF2-40B4-BE49-F238E27FC236}">
                <a16:creationId xmlns:a16="http://schemas.microsoft.com/office/drawing/2014/main" id="{C9BF8994-BDA3-4B4D-9B7E-78C231876F45}"/>
              </a:ext>
            </a:extLst>
          </p:cNvPr>
          <p:cNvPicPr>
            <a:picLocks noChangeAspect="1"/>
          </p:cNvPicPr>
          <p:nvPr/>
        </p:nvPicPr>
        <p:blipFill>
          <a:blip r:embed="rId6"/>
          <a:stretch>
            <a:fillRect/>
          </a:stretch>
        </p:blipFill>
        <p:spPr>
          <a:xfrm rot="20569949">
            <a:off x="5845227" y="4442683"/>
            <a:ext cx="1077110" cy="1644732"/>
          </a:xfrm>
          <a:prstGeom prst="rect">
            <a:avLst/>
          </a:prstGeom>
          <a:effectLst>
            <a:outerShdw blurRad="50800" dist="101600" dir="2700000" algn="ctr" rotWithShape="0">
              <a:schemeClr val="tx1">
                <a:alpha val="60000"/>
              </a:schemeClr>
            </a:outerShdw>
          </a:effectLst>
        </p:spPr>
      </p:pic>
      <p:pic>
        <p:nvPicPr>
          <p:cNvPr id="10" name="Picture 9">
            <a:extLst>
              <a:ext uri="{FF2B5EF4-FFF2-40B4-BE49-F238E27FC236}">
                <a16:creationId xmlns:a16="http://schemas.microsoft.com/office/drawing/2014/main" id="{9DB1DB09-44F0-4073-902C-5498141014C8}"/>
              </a:ext>
            </a:extLst>
          </p:cNvPr>
          <p:cNvPicPr>
            <a:picLocks noChangeAspect="1"/>
          </p:cNvPicPr>
          <p:nvPr/>
        </p:nvPicPr>
        <p:blipFill>
          <a:blip r:embed="rId7"/>
          <a:stretch>
            <a:fillRect/>
          </a:stretch>
        </p:blipFill>
        <p:spPr>
          <a:xfrm>
            <a:off x="5658602" y="5960812"/>
            <a:ext cx="939906" cy="572117"/>
          </a:xfrm>
          <a:prstGeom prst="rect">
            <a:avLst/>
          </a:prstGeom>
          <a:effectLst>
            <a:outerShdw blurRad="50800" dist="101600" dir="2700000" algn="ctr" rotWithShape="0">
              <a:schemeClr val="tx1">
                <a:alpha val="60000"/>
              </a:schemeClr>
            </a:outerShdw>
          </a:effectLst>
        </p:spPr>
      </p:pic>
      <p:pic>
        <p:nvPicPr>
          <p:cNvPr id="11" name="Picture 10">
            <a:extLst>
              <a:ext uri="{FF2B5EF4-FFF2-40B4-BE49-F238E27FC236}">
                <a16:creationId xmlns:a16="http://schemas.microsoft.com/office/drawing/2014/main" id="{9C4E99D5-C7D7-4073-9F19-5B42C5585027}"/>
              </a:ext>
            </a:extLst>
          </p:cNvPr>
          <p:cNvPicPr>
            <a:picLocks noChangeAspect="1"/>
          </p:cNvPicPr>
          <p:nvPr/>
        </p:nvPicPr>
        <p:blipFill>
          <a:blip r:embed="rId8"/>
          <a:stretch>
            <a:fillRect/>
          </a:stretch>
        </p:blipFill>
        <p:spPr>
          <a:xfrm rot="14837946">
            <a:off x="7154527" y="5527312"/>
            <a:ext cx="601432" cy="1141493"/>
          </a:xfrm>
          <a:prstGeom prst="rect">
            <a:avLst/>
          </a:prstGeom>
          <a:effectLst>
            <a:outerShdw blurRad="50800" dist="101600" dir="2700000" algn="ctr" rotWithShape="0">
              <a:schemeClr val="tx1"/>
            </a:outerShdw>
          </a:effectLst>
        </p:spPr>
      </p:pic>
      <p:sp>
        <p:nvSpPr>
          <p:cNvPr id="15" name="Oval 14">
            <a:extLst>
              <a:ext uri="{FF2B5EF4-FFF2-40B4-BE49-F238E27FC236}">
                <a16:creationId xmlns:a16="http://schemas.microsoft.com/office/drawing/2014/main" id="{6C93442E-3ACB-44A3-92A8-4E0C165E926B}"/>
              </a:ext>
            </a:extLst>
          </p:cNvPr>
          <p:cNvSpPr/>
          <p:nvPr/>
        </p:nvSpPr>
        <p:spPr>
          <a:xfrm>
            <a:off x="897631" y="6369269"/>
            <a:ext cx="7063955" cy="488731"/>
          </a:xfrm>
          <a:prstGeom prst="ellipse">
            <a:avLst/>
          </a:prstGeom>
          <a:solidFill>
            <a:schemeClr val="tx1">
              <a:alpha val="43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83594418"/>
      </p:ext>
    </p:extLst>
  </p:cSld>
  <p:clrMapOvr>
    <a:masterClrMapping/>
  </p:clrMapOvr>
  <p:transition>
    <p:circle/>
  </p:transition>
</p:sld>
</file>

<file path=ppt/theme/theme1.xml><?xml version="1.0" encoding="utf-8"?>
<a:theme xmlns:a="http://schemas.openxmlformats.org/drawingml/2006/main" name="Office Theme">
  <a:themeElements>
    <a:clrScheme name="Custom 6">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FFFF00"/>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4764</TotalTime>
  <Words>4038</Words>
  <Application>Microsoft Office PowerPoint</Application>
  <PresentationFormat>Widescreen</PresentationFormat>
  <Paragraphs>420</Paragraphs>
  <Slides>43</Slides>
  <Notes>29</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43</vt:i4>
      </vt:variant>
    </vt:vector>
  </HeadingPairs>
  <TitlesOfParts>
    <vt:vector size="48" baseType="lpstr">
      <vt:lpstr>Arial</vt:lpstr>
      <vt:lpstr>Calibri</vt:lpstr>
      <vt:lpstr>Hemi Head Rg</vt:lpstr>
      <vt:lpstr>Symbol</vt:lpstr>
      <vt:lpstr>Office Theme</vt:lpstr>
      <vt:lpstr>Lesson 6</vt:lpstr>
      <vt:lpstr>Finding Victory  </vt:lpstr>
      <vt:lpstr>Victory from the Jaws of Defeat 5:1-7:1</vt:lpstr>
      <vt:lpstr>Captured but not Conquered 5:1</vt:lpstr>
      <vt:lpstr>Battle of the Gods 5:2-5</vt:lpstr>
      <vt:lpstr>The Face-Off 5:2</vt:lpstr>
      <vt:lpstr>The Smack Down 5:3-4</vt:lpstr>
      <vt:lpstr>The Smack Down 5:3-4</vt:lpstr>
      <vt:lpstr>Down and Out 5:4-5</vt:lpstr>
      <vt:lpstr>Down and Out 5:4-5</vt:lpstr>
      <vt:lpstr>Hand to Hand Combat 5:6-6:9</vt:lpstr>
      <vt:lpstr>Heavy Hand of the LORD 5:6</vt:lpstr>
      <vt:lpstr>Heavy Hand of the LORD 5:6</vt:lpstr>
      <vt:lpstr>Hard Hand of God 5:7</vt:lpstr>
      <vt:lpstr>Oppositional Hand of the LORD 5:8-9</vt:lpstr>
      <vt:lpstr>Oppositional Hand of the LORD 5:8-9</vt:lpstr>
      <vt:lpstr>Very Heavy Hand of God 5:10-11-12</vt:lpstr>
      <vt:lpstr>Very Heavy Hand of God 5:10-11-12</vt:lpstr>
      <vt:lpstr>Very Heavy Hand of God 5:10-11-12</vt:lpstr>
      <vt:lpstr>Very Heavy Hand of God 5:10-11-12</vt:lpstr>
      <vt:lpstr>Unrelenting Hand of God 6:1-3</vt:lpstr>
      <vt:lpstr>Unrelenting Hand of God 6:1-3</vt:lpstr>
      <vt:lpstr>Lightened Hand of God 6:4-5</vt:lpstr>
      <vt:lpstr>Lightened Hand of God 6:4-5</vt:lpstr>
      <vt:lpstr>Lightened Hand of God 6:4-5</vt:lpstr>
      <vt:lpstr>Striking Hand of God 6:6-9</vt:lpstr>
      <vt:lpstr>Striking Hand of God 6:6-9</vt:lpstr>
      <vt:lpstr>Striking Hand of God 6:6-9</vt:lpstr>
      <vt:lpstr>Striking Hand of God 6:6-9</vt:lpstr>
      <vt:lpstr>Thrill of Victory—Agony of Defeat</vt:lpstr>
      <vt:lpstr>Thrill of Victory—6:10-18</vt:lpstr>
      <vt:lpstr>Thrill of Victory—6:10-18</vt:lpstr>
      <vt:lpstr>Thrill of Victory—6:10-18</vt:lpstr>
      <vt:lpstr>Thrill of Victory—6:10-18</vt:lpstr>
      <vt:lpstr>Thrill of Victory—6:10-18</vt:lpstr>
      <vt:lpstr>Thrill of Victory—6:10-18</vt:lpstr>
      <vt:lpstr>Agony of Defeat 6:19-21</vt:lpstr>
      <vt:lpstr>Agony of Defeat 6:19-21</vt:lpstr>
      <vt:lpstr>Agony of Defeat 6:19-21</vt:lpstr>
      <vt:lpstr>Agony of Defeat 6:19-21</vt:lpstr>
      <vt:lpstr>Is your life the   </vt:lpstr>
      <vt:lpstr>The Thrill of Victory comes ...</vt:lpstr>
      <vt:lpstr>Let’s Pray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Kelly Allen</dc:creator>
  <cp:lastModifiedBy>Dennis Henderson</cp:lastModifiedBy>
  <cp:revision>279</cp:revision>
  <dcterms:created xsi:type="dcterms:W3CDTF">2019-11-06T03:40:31Z</dcterms:created>
  <dcterms:modified xsi:type="dcterms:W3CDTF">2021-05-21T15:56:39Z</dcterms:modified>
</cp:coreProperties>
</file>