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72" r:id="rId2"/>
    <p:sldId id="326" r:id="rId3"/>
    <p:sldId id="410" r:id="rId4"/>
    <p:sldId id="337" r:id="rId5"/>
    <p:sldId id="397" r:id="rId6"/>
    <p:sldId id="328" r:id="rId7"/>
    <p:sldId id="329" r:id="rId8"/>
    <p:sldId id="411" r:id="rId9"/>
    <p:sldId id="413" r:id="rId10"/>
    <p:sldId id="412" r:id="rId11"/>
    <p:sldId id="414" r:id="rId12"/>
    <p:sldId id="331" r:id="rId13"/>
    <p:sldId id="332" r:id="rId14"/>
    <p:sldId id="415" r:id="rId15"/>
    <p:sldId id="333" r:id="rId16"/>
    <p:sldId id="416" r:id="rId17"/>
    <p:sldId id="417" r:id="rId18"/>
    <p:sldId id="418" r:id="rId19"/>
    <p:sldId id="334" r:id="rId20"/>
    <p:sldId id="419" r:id="rId21"/>
    <p:sldId id="420" r:id="rId22"/>
    <p:sldId id="421" r:id="rId23"/>
    <p:sldId id="422" r:id="rId24"/>
    <p:sldId id="335" r:id="rId25"/>
    <p:sldId id="336" r:id="rId26"/>
    <p:sldId id="425" r:id="rId27"/>
    <p:sldId id="423" r:id="rId28"/>
    <p:sldId id="424" r:id="rId29"/>
    <p:sldId id="34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A152"/>
    <a:srgbClr val="F9E8CE"/>
    <a:srgbClr val="EDD7A6"/>
    <a:srgbClr val="C7934A"/>
    <a:srgbClr val="C00000"/>
    <a:srgbClr val="AA7930"/>
    <a:srgbClr val="89692B"/>
    <a:srgbClr val="785B2F"/>
    <a:srgbClr val="89601F"/>
    <a:srgbClr val="4A34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33EF18-CBF6-4AFD-A54D-232EBE1DF4EA}" v="126" dt="2020-01-25T23:29:29.2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981" autoAdjust="0"/>
  </p:normalViewPr>
  <p:slideViewPr>
    <p:cSldViewPr snapToGrid="0">
      <p:cViewPr varScale="1">
        <p:scale>
          <a:sx n="62" d="100"/>
          <a:sy n="62" d="100"/>
        </p:scale>
        <p:origin x="1382" y="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Allen" userId="01dcd53d-d0e2-4780-8271-4c162558a821" providerId="ADAL" clId="{5433EF18-CBF6-4AFD-A54D-232EBE1DF4EA}"/>
    <pc:docChg chg="undo custSel addSld delSld modSld">
      <pc:chgData name="Kelly Allen" userId="01dcd53d-d0e2-4780-8271-4c162558a821" providerId="ADAL" clId="{5433EF18-CBF6-4AFD-A54D-232EBE1DF4EA}" dt="2020-01-25T23:34:53.571" v="554" actId="14100"/>
      <pc:docMkLst>
        <pc:docMk/>
      </pc:docMkLst>
      <pc:sldChg chg="modTransition">
        <pc:chgData name="Kelly Allen" userId="01dcd53d-d0e2-4780-8271-4c162558a821" providerId="ADAL" clId="{5433EF18-CBF6-4AFD-A54D-232EBE1DF4EA}" dt="2020-01-23T15:48:13.582" v="40"/>
        <pc:sldMkLst>
          <pc:docMk/>
          <pc:sldMk cId="4045158525" sldId="326"/>
        </pc:sldMkLst>
      </pc:sldChg>
      <pc:sldChg chg="modTransition">
        <pc:chgData name="Kelly Allen" userId="01dcd53d-d0e2-4780-8271-4c162558a821" providerId="ADAL" clId="{5433EF18-CBF6-4AFD-A54D-232EBE1DF4EA}" dt="2020-01-23T15:48:13.582" v="40"/>
        <pc:sldMkLst>
          <pc:docMk/>
          <pc:sldMk cId="3696314316" sldId="328"/>
        </pc:sldMkLst>
      </pc:sldChg>
      <pc:sldChg chg="modTransition">
        <pc:chgData name="Kelly Allen" userId="01dcd53d-d0e2-4780-8271-4c162558a821" providerId="ADAL" clId="{5433EF18-CBF6-4AFD-A54D-232EBE1DF4EA}" dt="2020-01-23T15:48:13.582" v="40"/>
        <pc:sldMkLst>
          <pc:docMk/>
          <pc:sldMk cId="1388923243" sldId="329"/>
        </pc:sldMkLst>
      </pc:sldChg>
      <pc:sldChg chg="modTransition">
        <pc:chgData name="Kelly Allen" userId="01dcd53d-d0e2-4780-8271-4c162558a821" providerId="ADAL" clId="{5433EF18-CBF6-4AFD-A54D-232EBE1DF4EA}" dt="2020-01-23T15:48:13.582" v="40"/>
        <pc:sldMkLst>
          <pc:docMk/>
          <pc:sldMk cId="154549339" sldId="331"/>
        </pc:sldMkLst>
      </pc:sldChg>
      <pc:sldChg chg="modTransition">
        <pc:chgData name="Kelly Allen" userId="01dcd53d-d0e2-4780-8271-4c162558a821" providerId="ADAL" clId="{5433EF18-CBF6-4AFD-A54D-232EBE1DF4EA}" dt="2020-01-23T15:48:13.582" v="40"/>
        <pc:sldMkLst>
          <pc:docMk/>
          <pc:sldMk cId="3776467340" sldId="332"/>
        </pc:sldMkLst>
      </pc:sldChg>
      <pc:sldChg chg="modTransition">
        <pc:chgData name="Kelly Allen" userId="01dcd53d-d0e2-4780-8271-4c162558a821" providerId="ADAL" clId="{5433EF18-CBF6-4AFD-A54D-232EBE1DF4EA}" dt="2020-01-23T15:48:13.582" v="40"/>
        <pc:sldMkLst>
          <pc:docMk/>
          <pc:sldMk cId="1075217258" sldId="333"/>
        </pc:sldMkLst>
      </pc:sldChg>
      <pc:sldChg chg="modTransition">
        <pc:chgData name="Kelly Allen" userId="01dcd53d-d0e2-4780-8271-4c162558a821" providerId="ADAL" clId="{5433EF18-CBF6-4AFD-A54D-232EBE1DF4EA}" dt="2020-01-23T15:48:13.582" v="40"/>
        <pc:sldMkLst>
          <pc:docMk/>
          <pc:sldMk cId="182886231" sldId="334"/>
        </pc:sldMkLst>
      </pc:sldChg>
      <pc:sldChg chg="modTransition">
        <pc:chgData name="Kelly Allen" userId="01dcd53d-d0e2-4780-8271-4c162558a821" providerId="ADAL" clId="{5433EF18-CBF6-4AFD-A54D-232EBE1DF4EA}" dt="2020-01-23T15:48:13.582" v="40"/>
        <pc:sldMkLst>
          <pc:docMk/>
          <pc:sldMk cId="1172041528" sldId="335"/>
        </pc:sldMkLst>
      </pc:sldChg>
      <pc:sldChg chg="delSp modSp modTransition">
        <pc:chgData name="Kelly Allen" userId="01dcd53d-d0e2-4780-8271-4c162558a821" providerId="ADAL" clId="{5433EF18-CBF6-4AFD-A54D-232EBE1DF4EA}" dt="2020-01-25T23:30:27.500" v="505" actId="113"/>
        <pc:sldMkLst>
          <pc:docMk/>
          <pc:sldMk cId="3909994312" sldId="336"/>
        </pc:sldMkLst>
        <pc:spChg chg="mod">
          <ac:chgData name="Kelly Allen" userId="01dcd53d-d0e2-4780-8271-4c162558a821" providerId="ADAL" clId="{5433EF18-CBF6-4AFD-A54D-232EBE1DF4EA}" dt="2020-01-25T23:30:27.500" v="505" actId="113"/>
          <ac:spMkLst>
            <pc:docMk/>
            <pc:sldMk cId="3909994312" sldId="336"/>
            <ac:spMk id="3" creationId="{ABFCA122-00C9-4EED-8678-3A133726C2EC}"/>
          </ac:spMkLst>
        </pc:spChg>
        <pc:picChg chg="del">
          <ac:chgData name="Kelly Allen" userId="01dcd53d-d0e2-4780-8271-4c162558a821" providerId="ADAL" clId="{5433EF18-CBF6-4AFD-A54D-232EBE1DF4EA}" dt="2020-01-25T23:29:33.696" v="502" actId="478"/>
          <ac:picMkLst>
            <pc:docMk/>
            <pc:sldMk cId="3909994312" sldId="336"/>
            <ac:picMk id="7" creationId="{46C99BB6-8C99-4C6F-9EB7-F8EE23754F20}"/>
          </ac:picMkLst>
        </pc:picChg>
      </pc:sldChg>
      <pc:sldChg chg="modSp modTransition modAnim">
        <pc:chgData name="Kelly Allen" userId="01dcd53d-d0e2-4780-8271-4c162558a821" providerId="ADAL" clId="{5433EF18-CBF6-4AFD-A54D-232EBE1DF4EA}" dt="2020-01-23T15:48:13.582" v="40"/>
        <pc:sldMkLst>
          <pc:docMk/>
          <pc:sldMk cId="379359412" sldId="337"/>
        </pc:sldMkLst>
        <pc:spChg chg="mod">
          <ac:chgData name="Kelly Allen" userId="01dcd53d-d0e2-4780-8271-4c162558a821" providerId="ADAL" clId="{5433EF18-CBF6-4AFD-A54D-232EBE1DF4EA}" dt="2020-01-23T15:34:19.175" v="1" actId="6549"/>
          <ac:spMkLst>
            <pc:docMk/>
            <pc:sldMk cId="379359412" sldId="337"/>
            <ac:spMk id="2" creationId="{F3F725F4-491C-478D-8374-45AE9EA11AAD}"/>
          </ac:spMkLst>
        </pc:spChg>
      </pc:sldChg>
      <pc:sldChg chg="modSp modTransition">
        <pc:chgData name="Kelly Allen" userId="01dcd53d-d0e2-4780-8271-4c162558a821" providerId="ADAL" clId="{5433EF18-CBF6-4AFD-A54D-232EBE1DF4EA}" dt="2020-01-25T23:34:53.571" v="554" actId="14100"/>
        <pc:sldMkLst>
          <pc:docMk/>
          <pc:sldMk cId="445488856" sldId="348"/>
        </pc:sldMkLst>
        <pc:spChg chg="mod">
          <ac:chgData name="Kelly Allen" userId="01dcd53d-d0e2-4780-8271-4c162558a821" providerId="ADAL" clId="{5433EF18-CBF6-4AFD-A54D-232EBE1DF4EA}" dt="2020-01-25T23:34:53.571" v="554" actId="14100"/>
          <ac:spMkLst>
            <pc:docMk/>
            <pc:sldMk cId="445488856" sldId="348"/>
            <ac:spMk id="2" creationId="{BD7F538D-1313-47BD-A6C8-7FE059AFDAB9}"/>
          </ac:spMkLst>
        </pc:spChg>
      </pc:sldChg>
      <pc:sldChg chg="del">
        <pc:chgData name="Kelly Allen" userId="01dcd53d-d0e2-4780-8271-4c162558a821" providerId="ADAL" clId="{5433EF18-CBF6-4AFD-A54D-232EBE1DF4EA}" dt="2020-01-23T15:34:04.579" v="0" actId="47"/>
        <pc:sldMkLst>
          <pc:docMk/>
          <pc:sldMk cId="3535247709" sldId="375"/>
        </pc:sldMkLst>
      </pc:sldChg>
      <pc:sldChg chg="modTransition">
        <pc:chgData name="Kelly Allen" userId="01dcd53d-d0e2-4780-8271-4c162558a821" providerId="ADAL" clId="{5433EF18-CBF6-4AFD-A54D-232EBE1DF4EA}" dt="2020-01-23T15:48:13.582" v="40"/>
        <pc:sldMkLst>
          <pc:docMk/>
          <pc:sldMk cId="1445760298" sldId="397"/>
        </pc:sldMkLst>
      </pc:sldChg>
      <pc:sldChg chg="delSp modSp modTransition modAnim modNotesTx">
        <pc:chgData name="Kelly Allen" userId="01dcd53d-d0e2-4780-8271-4c162558a821" providerId="ADAL" clId="{5433EF18-CBF6-4AFD-A54D-232EBE1DF4EA}" dt="2020-01-25T22:36:23.632" v="462" actId="20577"/>
        <pc:sldMkLst>
          <pc:docMk/>
          <pc:sldMk cId="1339002275" sldId="410"/>
        </pc:sldMkLst>
        <pc:spChg chg="del">
          <ac:chgData name="Kelly Allen" userId="01dcd53d-d0e2-4780-8271-4c162558a821" providerId="ADAL" clId="{5433EF18-CBF6-4AFD-A54D-232EBE1DF4EA}" dt="2020-01-23T15:43:01.739" v="24" actId="478"/>
          <ac:spMkLst>
            <pc:docMk/>
            <pc:sldMk cId="1339002275" sldId="410"/>
            <ac:spMk id="2" creationId="{EC7BEBFD-7923-499D-8A37-096F07AFF629}"/>
          </ac:spMkLst>
        </pc:spChg>
        <pc:spChg chg="mod">
          <ac:chgData name="Kelly Allen" userId="01dcd53d-d0e2-4780-8271-4c162558a821" providerId="ADAL" clId="{5433EF18-CBF6-4AFD-A54D-232EBE1DF4EA}" dt="2020-01-23T15:43:21.029" v="31" actId="1076"/>
          <ac:spMkLst>
            <pc:docMk/>
            <pc:sldMk cId="1339002275" sldId="410"/>
            <ac:spMk id="3" creationId="{78A475C1-0A67-43E1-A463-55B385B6797D}"/>
          </ac:spMkLst>
        </pc:spChg>
        <pc:picChg chg="mod">
          <ac:chgData name="Kelly Allen" userId="01dcd53d-d0e2-4780-8271-4c162558a821" providerId="ADAL" clId="{5433EF18-CBF6-4AFD-A54D-232EBE1DF4EA}" dt="2020-01-23T15:43:05.614" v="25" actId="1076"/>
          <ac:picMkLst>
            <pc:docMk/>
            <pc:sldMk cId="1339002275" sldId="410"/>
            <ac:picMk id="4" creationId="{DEA0E67F-09B0-417B-A29E-BD620A945C99}"/>
          </ac:picMkLst>
        </pc:picChg>
      </pc:sldChg>
      <pc:sldChg chg="modSp modTransition modAnim">
        <pc:chgData name="Kelly Allen" userId="01dcd53d-d0e2-4780-8271-4c162558a821" providerId="ADAL" clId="{5433EF18-CBF6-4AFD-A54D-232EBE1DF4EA}" dt="2020-01-25T23:27:20.580" v="488"/>
        <pc:sldMkLst>
          <pc:docMk/>
          <pc:sldMk cId="116788526" sldId="411"/>
        </pc:sldMkLst>
        <pc:spChg chg="mod">
          <ac:chgData name="Kelly Allen" userId="01dcd53d-d0e2-4780-8271-4c162558a821" providerId="ADAL" clId="{5433EF18-CBF6-4AFD-A54D-232EBE1DF4EA}" dt="2020-01-25T23:26:41.479" v="483" actId="6549"/>
          <ac:spMkLst>
            <pc:docMk/>
            <pc:sldMk cId="116788526" sldId="411"/>
            <ac:spMk id="3" creationId="{ABFCA122-00C9-4EED-8678-3A133726C2EC}"/>
          </ac:spMkLst>
        </pc:spChg>
      </pc:sldChg>
      <pc:sldChg chg="modSp modTransition modAnim">
        <pc:chgData name="Kelly Allen" userId="01dcd53d-d0e2-4780-8271-4c162558a821" providerId="ADAL" clId="{5433EF18-CBF6-4AFD-A54D-232EBE1DF4EA}" dt="2020-01-25T23:28:19.861" v="500"/>
        <pc:sldMkLst>
          <pc:docMk/>
          <pc:sldMk cId="1086169366" sldId="412"/>
        </pc:sldMkLst>
        <pc:spChg chg="mod">
          <ac:chgData name="Kelly Allen" userId="01dcd53d-d0e2-4780-8271-4c162558a821" providerId="ADAL" clId="{5433EF18-CBF6-4AFD-A54D-232EBE1DF4EA}" dt="2020-01-25T23:27:52.064" v="494" actId="6549"/>
          <ac:spMkLst>
            <pc:docMk/>
            <pc:sldMk cId="1086169366" sldId="412"/>
            <ac:spMk id="3" creationId="{ABFCA122-00C9-4EED-8678-3A133726C2EC}"/>
          </ac:spMkLst>
        </pc:spChg>
        <pc:spChg chg="mod">
          <ac:chgData name="Kelly Allen" userId="01dcd53d-d0e2-4780-8271-4c162558a821" providerId="ADAL" clId="{5433EF18-CBF6-4AFD-A54D-232EBE1DF4EA}" dt="2020-01-25T23:28:04.743" v="496" actId="14100"/>
          <ac:spMkLst>
            <pc:docMk/>
            <pc:sldMk cId="1086169366" sldId="412"/>
            <ac:spMk id="7" creationId="{2893FAF4-FB3E-4BD9-AC70-05F250BD4954}"/>
          </ac:spMkLst>
        </pc:spChg>
      </pc:sldChg>
      <pc:sldChg chg="modTransition">
        <pc:chgData name="Kelly Allen" userId="01dcd53d-d0e2-4780-8271-4c162558a821" providerId="ADAL" clId="{5433EF18-CBF6-4AFD-A54D-232EBE1DF4EA}" dt="2020-01-23T15:48:13.582" v="40"/>
        <pc:sldMkLst>
          <pc:docMk/>
          <pc:sldMk cId="2427551307" sldId="413"/>
        </pc:sldMkLst>
      </pc:sldChg>
      <pc:sldChg chg="modTransition">
        <pc:chgData name="Kelly Allen" userId="01dcd53d-d0e2-4780-8271-4c162558a821" providerId="ADAL" clId="{5433EF18-CBF6-4AFD-A54D-232EBE1DF4EA}" dt="2020-01-23T15:48:13.582" v="40"/>
        <pc:sldMkLst>
          <pc:docMk/>
          <pc:sldMk cId="1595116451" sldId="414"/>
        </pc:sldMkLst>
      </pc:sldChg>
      <pc:sldChg chg="modTransition">
        <pc:chgData name="Kelly Allen" userId="01dcd53d-d0e2-4780-8271-4c162558a821" providerId="ADAL" clId="{5433EF18-CBF6-4AFD-A54D-232EBE1DF4EA}" dt="2020-01-23T15:48:13.582" v="40"/>
        <pc:sldMkLst>
          <pc:docMk/>
          <pc:sldMk cId="3336110273" sldId="415"/>
        </pc:sldMkLst>
      </pc:sldChg>
      <pc:sldChg chg="modTransition">
        <pc:chgData name="Kelly Allen" userId="01dcd53d-d0e2-4780-8271-4c162558a821" providerId="ADAL" clId="{5433EF18-CBF6-4AFD-A54D-232EBE1DF4EA}" dt="2020-01-23T15:48:13.582" v="40"/>
        <pc:sldMkLst>
          <pc:docMk/>
          <pc:sldMk cId="824620495" sldId="416"/>
        </pc:sldMkLst>
      </pc:sldChg>
      <pc:sldChg chg="modTransition">
        <pc:chgData name="Kelly Allen" userId="01dcd53d-d0e2-4780-8271-4c162558a821" providerId="ADAL" clId="{5433EF18-CBF6-4AFD-A54D-232EBE1DF4EA}" dt="2020-01-23T15:48:13.582" v="40"/>
        <pc:sldMkLst>
          <pc:docMk/>
          <pc:sldMk cId="2302666913" sldId="417"/>
        </pc:sldMkLst>
      </pc:sldChg>
      <pc:sldChg chg="modTransition">
        <pc:chgData name="Kelly Allen" userId="01dcd53d-d0e2-4780-8271-4c162558a821" providerId="ADAL" clId="{5433EF18-CBF6-4AFD-A54D-232EBE1DF4EA}" dt="2020-01-23T15:48:13.582" v="40"/>
        <pc:sldMkLst>
          <pc:docMk/>
          <pc:sldMk cId="1294662488" sldId="418"/>
        </pc:sldMkLst>
      </pc:sldChg>
      <pc:sldChg chg="modTransition">
        <pc:chgData name="Kelly Allen" userId="01dcd53d-d0e2-4780-8271-4c162558a821" providerId="ADAL" clId="{5433EF18-CBF6-4AFD-A54D-232EBE1DF4EA}" dt="2020-01-23T15:48:13.582" v="40"/>
        <pc:sldMkLst>
          <pc:docMk/>
          <pc:sldMk cId="4252185043" sldId="419"/>
        </pc:sldMkLst>
      </pc:sldChg>
      <pc:sldChg chg="modTransition">
        <pc:chgData name="Kelly Allen" userId="01dcd53d-d0e2-4780-8271-4c162558a821" providerId="ADAL" clId="{5433EF18-CBF6-4AFD-A54D-232EBE1DF4EA}" dt="2020-01-23T15:48:13.582" v="40"/>
        <pc:sldMkLst>
          <pc:docMk/>
          <pc:sldMk cId="3067621771" sldId="420"/>
        </pc:sldMkLst>
      </pc:sldChg>
      <pc:sldChg chg="modTransition">
        <pc:chgData name="Kelly Allen" userId="01dcd53d-d0e2-4780-8271-4c162558a821" providerId="ADAL" clId="{5433EF18-CBF6-4AFD-A54D-232EBE1DF4EA}" dt="2020-01-23T15:48:13.582" v="40"/>
        <pc:sldMkLst>
          <pc:docMk/>
          <pc:sldMk cId="198913419" sldId="421"/>
        </pc:sldMkLst>
      </pc:sldChg>
      <pc:sldChg chg="modTransition">
        <pc:chgData name="Kelly Allen" userId="01dcd53d-d0e2-4780-8271-4c162558a821" providerId="ADAL" clId="{5433EF18-CBF6-4AFD-A54D-232EBE1DF4EA}" dt="2020-01-23T15:48:13.582" v="40"/>
        <pc:sldMkLst>
          <pc:docMk/>
          <pc:sldMk cId="368202821" sldId="422"/>
        </pc:sldMkLst>
      </pc:sldChg>
      <pc:sldChg chg="modSp modTransition">
        <pc:chgData name="Kelly Allen" userId="01dcd53d-d0e2-4780-8271-4c162558a821" providerId="ADAL" clId="{5433EF18-CBF6-4AFD-A54D-232EBE1DF4EA}" dt="2020-01-23T16:09:32.812" v="137" actId="20577"/>
        <pc:sldMkLst>
          <pc:docMk/>
          <pc:sldMk cId="3620315999" sldId="423"/>
        </pc:sldMkLst>
        <pc:spChg chg="mod">
          <ac:chgData name="Kelly Allen" userId="01dcd53d-d0e2-4780-8271-4c162558a821" providerId="ADAL" clId="{5433EF18-CBF6-4AFD-A54D-232EBE1DF4EA}" dt="2020-01-23T16:09:32.812" v="137" actId="20577"/>
          <ac:spMkLst>
            <pc:docMk/>
            <pc:sldMk cId="3620315999" sldId="423"/>
            <ac:spMk id="3" creationId="{EAE3E58F-5BE4-47A2-ABA1-67C4806B188C}"/>
          </ac:spMkLst>
        </pc:spChg>
      </pc:sldChg>
      <pc:sldChg chg="addSp delSp modSp modTransition delAnim modAnim modNotesTx">
        <pc:chgData name="Kelly Allen" userId="01dcd53d-d0e2-4780-8271-4c162558a821" providerId="ADAL" clId="{5433EF18-CBF6-4AFD-A54D-232EBE1DF4EA}" dt="2020-01-25T23:25:16.920" v="477"/>
        <pc:sldMkLst>
          <pc:docMk/>
          <pc:sldMk cId="2446705616" sldId="424"/>
        </pc:sldMkLst>
        <pc:spChg chg="mod">
          <ac:chgData name="Kelly Allen" userId="01dcd53d-d0e2-4780-8271-4c162558a821" providerId="ADAL" clId="{5433EF18-CBF6-4AFD-A54D-232EBE1DF4EA}" dt="2020-01-23T16:11:35.001" v="151" actId="14100"/>
          <ac:spMkLst>
            <pc:docMk/>
            <pc:sldMk cId="2446705616" sldId="424"/>
            <ac:spMk id="2" creationId="{BF271D74-C248-4CFF-A96C-A83E4CD3A15E}"/>
          </ac:spMkLst>
        </pc:spChg>
        <pc:spChg chg="add mod">
          <ac:chgData name="Kelly Allen" userId="01dcd53d-d0e2-4780-8271-4c162558a821" providerId="ADAL" clId="{5433EF18-CBF6-4AFD-A54D-232EBE1DF4EA}" dt="2020-01-23T16:33:12.516" v="348" actId="20577"/>
          <ac:spMkLst>
            <pc:docMk/>
            <pc:sldMk cId="2446705616" sldId="424"/>
            <ac:spMk id="3" creationId="{1E63A292-6FE8-4C8D-AD6B-59653A9C78D4}"/>
          </ac:spMkLst>
        </pc:spChg>
        <pc:picChg chg="del">
          <ac:chgData name="Kelly Allen" userId="01dcd53d-d0e2-4780-8271-4c162558a821" providerId="ADAL" clId="{5433EF18-CBF6-4AFD-A54D-232EBE1DF4EA}" dt="2020-01-23T16:28:48.267" v="206" actId="478"/>
          <ac:picMkLst>
            <pc:docMk/>
            <pc:sldMk cId="2446705616" sldId="424"/>
            <ac:picMk id="4" creationId="{19F58ED2-B7F4-4117-B95F-CF3F9CE0CEDE}"/>
          </ac:picMkLst>
        </pc:picChg>
        <pc:picChg chg="add mod modCrop">
          <ac:chgData name="Kelly Allen" userId="01dcd53d-d0e2-4780-8271-4c162558a821" providerId="ADAL" clId="{5433EF18-CBF6-4AFD-A54D-232EBE1DF4EA}" dt="2020-01-25T23:24:56.169" v="474" actId="1038"/>
          <ac:picMkLst>
            <pc:docMk/>
            <pc:sldMk cId="2446705616" sldId="424"/>
            <ac:picMk id="4" creationId="{E7376143-00FC-4D0D-94F7-2109A4A5F5A7}"/>
          </ac:picMkLst>
        </pc:picChg>
        <pc:picChg chg="add ord">
          <ac:chgData name="Kelly Allen" userId="01dcd53d-d0e2-4780-8271-4c162558a821" providerId="ADAL" clId="{5433EF18-CBF6-4AFD-A54D-232EBE1DF4EA}" dt="2020-01-23T16:13:42.574" v="199" actId="167"/>
          <ac:picMkLst>
            <pc:docMk/>
            <pc:sldMk cId="2446705616" sldId="424"/>
            <ac:picMk id="5" creationId="{802DA586-3A58-4F13-A2CF-4CC4BC78D30A}"/>
          </ac:picMkLst>
        </pc:picChg>
        <pc:picChg chg="add mod">
          <ac:chgData name="Kelly Allen" userId="01dcd53d-d0e2-4780-8271-4c162558a821" providerId="ADAL" clId="{5433EF18-CBF6-4AFD-A54D-232EBE1DF4EA}" dt="2020-01-23T16:29:00.203" v="208" actId="1076"/>
          <ac:picMkLst>
            <pc:docMk/>
            <pc:sldMk cId="2446705616" sldId="424"/>
            <ac:picMk id="6" creationId="{39CF7977-726E-4DC3-B8DB-5A43A0871396}"/>
          </ac:picMkLst>
        </pc:picChg>
        <pc:picChg chg="add mod">
          <ac:chgData name="Kelly Allen" userId="01dcd53d-d0e2-4780-8271-4c162558a821" providerId="ADAL" clId="{5433EF18-CBF6-4AFD-A54D-232EBE1DF4EA}" dt="2020-01-23T16:29:00.203" v="208" actId="1076"/>
          <ac:picMkLst>
            <pc:docMk/>
            <pc:sldMk cId="2446705616" sldId="424"/>
            <ac:picMk id="7" creationId="{32680752-5434-4FFE-8955-EC8636694E15}"/>
          </ac:picMkLst>
        </pc:picChg>
      </pc:sldChg>
      <pc:sldChg chg="modSp add">
        <pc:chgData name="Kelly Allen" userId="01dcd53d-d0e2-4780-8271-4c162558a821" providerId="ADAL" clId="{5433EF18-CBF6-4AFD-A54D-232EBE1DF4EA}" dt="2020-01-25T23:30:34.630" v="506" actId="113"/>
        <pc:sldMkLst>
          <pc:docMk/>
          <pc:sldMk cId="2433602683" sldId="425"/>
        </pc:sldMkLst>
        <pc:spChg chg="mod">
          <ac:chgData name="Kelly Allen" userId="01dcd53d-d0e2-4780-8271-4c162558a821" providerId="ADAL" clId="{5433EF18-CBF6-4AFD-A54D-232EBE1DF4EA}" dt="2020-01-25T23:30:34.630" v="506" actId="113"/>
          <ac:spMkLst>
            <pc:docMk/>
            <pc:sldMk cId="2433602683" sldId="425"/>
            <ac:spMk id="3" creationId="{ABFCA122-00C9-4EED-8678-3A133726C2E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6C89E4-86D9-41F6-88A4-C518B8050A7B}" type="datetimeFigureOut">
              <a:rPr lang="en-US" smtClean="0"/>
              <a:t>5/21/2021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46BE9-72BA-47B7-A34B-B0FF7424999F}" type="slidenum">
              <a:rPr lang="en-US" smtClean="0"/>
              <a:t>‹#›</a:t>
            </a:fld>
            <a:endParaRPr lang="en-US"/>
          </a:p>
        </p:txBody>
      </p:sp>
    </p:spTree>
    <p:extLst>
      <p:ext uri="{BB962C8B-B14F-4D97-AF65-F5344CB8AC3E}">
        <p14:creationId xmlns:p14="http://schemas.microsoft.com/office/powerpoint/2010/main" val="523494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atermark.lovepik.com/photo/50083/4881.jpg_wh1200.jp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atermark.lovepik.com/photo/50083/4881.jpg_wh1200.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en.wikipedia.org/wiki/The_Voice_(American_TV_series)" TargetMode="External"/><Relationship Id="rId3" Type="http://schemas.openxmlformats.org/officeDocument/2006/relationships/hyperlink" Target="https://upload.wikimedia.org/wikipedia/commons/thumb/d/df/The_Voice_logo.svg/1000px-The_Voice_logo.svg.png" TargetMode="External"/><Relationship Id="rId7" Type="http://schemas.openxmlformats.org/officeDocument/2006/relationships/hyperlink" Target="https://en.wikipedia.org/wiki/ITunes_Store"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en.wikipedia.org/wiki/Short_message_service" TargetMode="External"/><Relationship Id="rId5" Type="http://schemas.openxmlformats.org/officeDocument/2006/relationships/hyperlink" Target="https://en.wikipedia.org/wiki/NBC" TargetMode="External"/><Relationship Id="rId4" Type="http://schemas.openxmlformats.org/officeDocument/2006/relationships/hyperlink" Target="https://en.wikipedia.org/wiki/Reality_competitio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pload.wikimedia.org/wikipedia/commons/a/a4/Menorah_0307.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freebibleimages.org/photos/persistent-widow/"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6B46BE9-72BA-47B7-A34B-B0FF7424999F}" type="slidenum">
              <a:rPr lang="en-US" smtClean="0"/>
              <a:t>1</a:t>
            </a:fld>
            <a:endParaRPr lang="en-US"/>
          </a:p>
        </p:txBody>
      </p:sp>
    </p:spTree>
    <p:extLst>
      <p:ext uri="{BB962C8B-B14F-4D97-AF65-F5344CB8AC3E}">
        <p14:creationId xmlns:p14="http://schemas.microsoft.com/office/powerpoint/2010/main" val="747742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Like the person who attends church week after week, but just doesn’t get it. </a:t>
            </a:r>
          </a:p>
          <a:p>
            <a:r>
              <a:rPr lang="en-US"/>
              <a:t>Know all about the Lord, but does not know the Lord personally. </a:t>
            </a:r>
          </a:p>
        </p:txBody>
      </p:sp>
      <p:sp>
        <p:nvSpPr>
          <p:cNvPr id="4" name="Slide Number Placeholder 3"/>
          <p:cNvSpPr>
            <a:spLocks noGrp="1"/>
          </p:cNvSpPr>
          <p:nvPr>
            <p:ph type="sldNum" sz="quarter" idx="5"/>
          </p:nvPr>
        </p:nvSpPr>
        <p:spPr/>
        <p:txBody>
          <a:bodyPr/>
          <a:lstStyle/>
          <a:p>
            <a:fld id="{E6B46BE9-72BA-47B7-A34B-B0FF7424999F}" type="slidenum">
              <a:rPr lang="en-US" smtClean="0"/>
              <a:t>12</a:t>
            </a:fld>
            <a:endParaRPr lang="en-US"/>
          </a:p>
        </p:txBody>
      </p:sp>
    </p:spTree>
    <p:extLst>
      <p:ext uri="{BB962C8B-B14F-4D97-AF65-F5344CB8AC3E}">
        <p14:creationId xmlns:p14="http://schemas.microsoft.com/office/powerpoint/2010/main" val="4011227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Moses wrote 187 chapters, so I have around 80 to go . </a:t>
            </a:r>
          </a:p>
          <a:p>
            <a:r>
              <a:rPr lang="en-US"/>
              <a:t>The whole bible as 929 Chapters, so I have 800 to go.  </a:t>
            </a:r>
          </a:p>
        </p:txBody>
      </p:sp>
      <p:sp>
        <p:nvSpPr>
          <p:cNvPr id="4" name="Slide Number Placeholder 3"/>
          <p:cNvSpPr>
            <a:spLocks noGrp="1"/>
          </p:cNvSpPr>
          <p:nvPr>
            <p:ph type="sldNum" sz="quarter" idx="5"/>
          </p:nvPr>
        </p:nvSpPr>
        <p:spPr/>
        <p:txBody>
          <a:bodyPr/>
          <a:lstStyle/>
          <a:p>
            <a:fld id="{E6B46BE9-72BA-47B7-A34B-B0FF7424999F}" type="slidenum">
              <a:rPr lang="en-US" smtClean="0"/>
              <a:t>28</a:t>
            </a:fld>
            <a:endParaRPr lang="en-US"/>
          </a:p>
        </p:txBody>
      </p:sp>
    </p:spTree>
    <p:extLst>
      <p:ext uri="{BB962C8B-B14F-4D97-AF65-F5344CB8AC3E}">
        <p14:creationId xmlns:p14="http://schemas.microsoft.com/office/powerpoint/2010/main" val="1380209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https://watermark.lovepik.com/photo/50083/4881.jpg_wh1200.jpg</a:t>
            </a:r>
            <a:endParaRPr lang="en-US"/>
          </a:p>
        </p:txBody>
      </p:sp>
      <p:sp>
        <p:nvSpPr>
          <p:cNvPr id="4" name="Slide Number Placeholder 3"/>
          <p:cNvSpPr>
            <a:spLocks noGrp="1"/>
          </p:cNvSpPr>
          <p:nvPr>
            <p:ph type="sldNum" sz="quarter" idx="5"/>
          </p:nvPr>
        </p:nvSpPr>
        <p:spPr/>
        <p:txBody>
          <a:bodyPr/>
          <a:lstStyle/>
          <a:p>
            <a:fld id="{E6B46BE9-72BA-47B7-A34B-B0FF7424999F}" type="slidenum">
              <a:rPr lang="en-US" smtClean="0"/>
              <a:t>29</a:t>
            </a:fld>
            <a:endParaRPr lang="en-US"/>
          </a:p>
        </p:txBody>
      </p:sp>
    </p:spTree>
    <p:extLst>
      <p:ext uri="{BB962C8B-B14F-4D97-AF65-F5344CB8AC3E}">
        <p14:creationId xmlns:p14="http://schemas.microsoft.com/office/powerpoint/2010/main" val="1574072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https://watermark.lovepik.com/photo/50083/4881.jpg_wh1200.jpg</a:t>
            </a:r>
            <a:endParaRPr lang="en-US"/>
          </a:p>
        </p:txBody>
      </p:sp>
      <p:sp>
        <p:nvSpPr>
          <p:cNvPr id="4" name="Slide Number Placeholder 3"/>
          <p:cNvSpPr>
            <a:spLocks noGrp="1"/>
          </p:cNvSpPr>
          <p:nvPr>
            <p:ph type="sldNum" sz="quarter" idx="5"/>
          </p:nvPr>
        </p:nvSpPr>
        <p:spPr/>
        <p:txBody>
          <a:bodyPr/>
          <a:lstStyle/>
          <a:p>
            <a:fld id="{E6B46BE9-72BA-47B7-A34B-B0FF7424999F}" type="slidenum">
              <a:rPr lang="en-US" smtClean="0"/>
              <a:t>2</a:t>
            </a:fld>
            <a:endParaRPr lang="en-US"/>
          </a:p>
        </p:txBody>
      </p:sp>
    </p:spTree>
    <p:extLst>
      <p:ext uri="{BB962C8B-B14F-4D97-AF65-F5344CB8AC3E}">
        <p14:creationId xmlns:p14="http://schemas.microsoft.com/office/powerpoint/2010/main" val="1429835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https://upload.wikimedia.org/wikipedia/commons/thumb/d/df/The_Voice_logo.svg/1000px-The_Voice_logo.svg.png</a:t>
            </a:r>
            <a:endParaRPr lang="en-US" dirty="0"/>
          </a:p>
          <a:p>
            <a:endParaRPr lang="en-US" dirty="0"/>
          </a:p>
          <a:p>
            <a:r>
              <a:rPr lang="en-US" sz="1200" b="1" i="1" kern="1200" dirty="0">
                <a:solidFill>
                  <a:schemeClr val="tx1"/>
                </a:solidFill>
                <a:effectLst/>
                <a:latin typeface="+mn-lt"/>
                <a:ea typeface="+mn-ea"/>
                <a:cs typeface="+mn-cs"/>
              </a:rPr>
              <a:t>The Voice</a:t>
            </a:r>
            <a:r>
              <a:rPr lang="en-US" sz="1200" b="0" i="0" kern="1200" dirty="0">
                <a:solidFill>
                  <a:schemeClr val="tx1"/>
                </a:solidFill>
                <a:effectLst/>
                <a:latin typeface="+mn-lt"/>
                <a:ea typeface="+mn-ea"/>
                <a:cs typeface="+mn-cs"/>
              </a:rPr>
              <a:t> is an American singing </a:t>
            </a:r>
            <a:r>
              <a:rPr lang="en-US" sz="1200" b="0" i="0" u="none" strike="noStrike" kern="1200" dirty="0">
                <a:solidFill>
                  <a:schemeClr val="tx1"/>
                </a:solidFill>
                <a:effectLst/>
                <a:latin typeface="+mn-lt"/>
                <a:ea typeface="+mn-ea"/>
                <a:cs typeface="+mn-cs"/>
                <a:hlinkClick r:id="rId4" tooltip="Reality competition"/>
              </a:rPr>
              <a:t>competition television series</a:t>
            </a:r>
            <a:r>
              <a:rPr lang="en-US" sz="1200" b="0" i="0" kern="1200" dirty="0">
                <a:solidFill>
                  <a:schemeClr val="tx1"/>
                </a:solidFill>
                <a:effectLst/>
                <a:latin typeface="+mn-lt"/>
                <a:ea typeface="+mn-ea"/>
                <a:cs typeface="+mn-cs"/>
              </a:rPr>
              <a:t> broadcast on </a:t>
            </a:r>
            <a:r>
              <a:rPr lang="en-US" sz="1200" b="0" i="0" u="none" strike="noStrike" kern="1200" dirty="0">
                <a:solidFill>
                  <a:schemeClr val="tx1"/>
                </a:solidFill>
                <a:effectLst/>
                <a:latin typeface="+mn-lt"/>
                <a:ea typeface="+mn-ea"/>
                <a:cs typeface="+mn-cs"/>
                <a:hlinkClick r:id="rId5" tooltip="NBC"/>
              </a:rPr>
              <a:t>NBC</a:t>
            </a:r>
            <a:r>
              <a:rPr lang="en-US" sz="1200" b="0" i="0" kern="1200" dirty="0">
                <a:solidFill>
                  <a:schemeClr val="tx1"/>
                </a:solidFill>
                <a:effectLst/>
                <a:latin typeface="+mn-lt"/>
                <a:ea typeface="+mn-ea"/>
                <a:cs typeface="+mn-cs"/>
              </a:rPr>
              <a:t>. It premiered during the spring television cycle on April 26, 2011, and expanded into the fall cycle with the premiere of the third season on September The winner is determined by television viewers voting by telephone, internet, </a:t>
            </a:r>
            <a:r>
              <a:rPr lang="en-US" sz="1200" b="0" i="0" u="none" strike="noStrike" kern="1200" dirty="0">
                <a:solidFill>
                  <a:schemeClr val="tx1"/>
                </a:solidFill>
                <a:effectLst/>
                <a:latin typeface="+mn-lt"/>
                <a:ea typeface="+mn-ea"/>
                <a:cs typeface="+mn-cs"/>
                <a:hlinkClick r:id="rId6" tooltip="Short message service"/>
              </a:rPr>
              <a:t>SMS text</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7" tooltip="ITunes Store"/>
              </a:rPr>
              <a:t>iTunes Store</a:t>
            </a:r>
            <a:r>
              <a:rPr lang="en-US" sz="1200" b="0" i="0" kern="1200" dirty="0">
                <a:solidFill>
                  <a:schemeClr val="tx1"/>
                </a:solidFill>
                <a:effectLst/>
                <a:latin typeface="+mn-lt"/>
                <a:ea typeface="+mn-ea"/>
                <a:cs typeface="+mn-cs"/>
              </a:rPr>
              <a:t> purchases of the audio-recorded artists' vocal performances. September 10, 2012. </a:t>
            </a:r>
            <a:r>
              <a:rPr lang="en-US" dirty="0">
                <a:hlinkClick r:id="rId8"/>
              </a:rPr>
              <a:t>https://en.wikipedia.org/wiki/The_Voice_(American_TV_series)</a:t>
            </a:r>
            <a:endParaRPr lang="en-US" dirty="0"/>
          </a:p>
          <a:p>
            <a:endParaRPr lang="en-US" dirty="0"/>
          </a:p>
          <a:p>
            <a:r>
              <a:rPr lang="en-US" dirty="0"/>
              <a:t>We’re not talking about that today … we’re talking about the voice of God. </a:t>
            </a:r>
          </a:p>
        </p:txBody>
      </p:sp>
      <p:sp>
        <p:nvSpPr>
          <p:cNvPr id="4" name="Slide Number Placeholder 3"/>
          <p:cNvSpPr>
            <a:spLocks noGrp="1"/>
          </p:cNvSpPr>
          <p:nvPr>
            <p:ph type="sldNum" sz="quarter" idx="5"/>
          </p:nvPr>
        </p:nvSpPr>
        <p:spPr/>
        <p:txBody>
          <a:bodyPr/>
          <a:lstStyle/>
          <a:p>
            <a:fld id="{E6B46BE9-72BA-47B7-A34B-B0FF7424999F}" type="slidenum">
              <a:rPr lang="en-US" smtClean="0"/>
              <a:t>3</a:t>
            </a:fld>
            <a:endParaRPr lang="en-US"/>
          </a:p>
        </p:txBody>
      </p:sp>
    </p:spTree>
    <p:extLst>
      <p:ext uri="{BB962C8B-B14F-4D97-AF65-F5344CB8AC3E}">
        <p14:creationId xmlns:p14="http://schemas.microsoft.com/office/powerpoint/2010/main" val="425646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was rare because God was giving the silent treatment.</a:t>
            </a:r>
          </a:p>
        </p:txBody>
      </p:sp>
      <p:sp>
        <p:nvSpPr>
          <p:cNvPr id="4" name="Slide Number Placeholder 3"/>
          <p:cNvSpPr>
            <a:spLocks noGrp="1"/>
          </p:cNvSpPr>
          <p:nvPr>
            <p:ph type="sldNum" sz="quarter" idx="5"/>
          </p:nvPr>
        </p:nvSpPr>
        <p:spPr/>
        <p:txBody>
          <a:bodyPr/>
          <a:lstStyle/>
          <a:p>
            <a:fld id="{E6B46BE9-72BA-47B7-A34B-B0FF7424999F}" type="slidenum">
              <a:rPr lang="en-US" smtClean="0"/>
              <a:t>6</a:t>
            </a:fld>
            <a:endParaRPr lang="en-US"/>
          </a:p>
        </p:txBody>
      </p:sp>
    </p:spTree>
    <p:extLst>
      <p:ext uri="{BB962C8B-B14F-4D97-AF65-F5344CB8AC3E}">
        <p14:creationId xmlns:p14="http://schemas.microsoft.com/office/powerpoint/2010/main" val="3531937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https://upload.wikimedia.org/wikipedia/commons/a/a4/Menorah_0307.jpg</a:t>
            </a:r>
            <a:endParaRPr lang="en-US"/>
          </a:p>
          <a:p>
            <a:endParaRPr lang="en-US"/>
          </a:p>
          <a:p>
            <a:r>
              <a:rPr lang="en-US"/>
              <a:t>At that time – it was God’s timing.  </a:t>
            </a:r>
          </a:p>
          <a:p>
            <a:endParaRPr lang="en-US"/>
          </a:p>
          <a:p>
            <a:r>
              <a:rPr lang="en-US"/>
              <a:t>It was for me too,  At age 8 ...</a:t>
            </a:r>
          </a:p>
        </p:txBody>
      </p:sp>
      <p:sp>
        <p:nvSpPr>
          <p:cNvPr id="4" name="Slide Number Placeholder 3"/>
          <p:cNvSpPr>
            <a:spLocks noGrp="1"/>
          </p:cNvSpPr>
          <p:nvPr>
            <p:ph type="sldNum" sz="quarter" idx="5"/>
          </p:nvPr>
        </p:nvSpPr>
        <p:spPr/>
        <p:txBody>
          <a:bodyPr/>
          <a:lstStyle/>
          <a:p>
            <a:fld id="{E6B46BE9-72BA-47B7-A34B-B0FF7424999F}" type="slidenum">
              <a:rPr lang="en-US" smtClean="0"/>
              <a:t>7</a:t>
            </a:fld>
            <a:endParaRPr lang="en-US"/>
          </a:p>
        </p:txBody>
      </p:sp>
    </p:spTree>
    <p:extLst>
      <p:ext uri="{BB962C8B-B14F-4D97-AF65-F5344CB8AC3E}">
        <p14:creationId xmlns:p14="http://schemas.microsoft.com/office/powerpoint/2010/main" val="1783539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that time – it was God’s timing.  </a:t>
            </a:r>
          </a:p>
          <a:p>
            <a:endParaRPr lang="en-US"/>
          </a:p>
          <a:p>
            <a:r>
              <a:rPr lang="en-US"/>
              <a:t>It was for me too,  At age 8 ...</a:t>
            </a:r>
          </a:p>
        </p:txBody>
      </p:sp>
      <p:sp>
        <p:nvSpPr>
          <p:cNvPr id="4" name="Slide Number Placeholder 3"/>
          <p:cNvSpPr>
            <a:spLocks noGrp="1"/>
          </p:cNvSpPr>
          <p:nvPr>
            <p:ph type="sldNum" sz="quarter" idx="5"/>
          </p:nvPr>
        </p:nvSpPr>
        <p:spPr/>
        <p:txBody>
          <a:bodyPr/>
          <a:lstStyle/>
          <a:p>
            <a:fld id="{E6B46BE9-72BA-47B7-A34B-B0FF7424999F}" type="slidenum">
              <a:rPr lang="en-US" smtClean="0"/>
              <a:t>8</a:t>
            </a:fld>
            <a:endParaRPr lang="en-US"/>
          </a:p>
        </p:txBody>
      </p:sp>
    </p:spTree>
    <p:extLst>
      <p:ext uri="{BB962C8B-B14F-4D97-AF65-F5344CB8AC3E}">
        <p14:creationId xmlns:p14="http://schemas.microsoft.com/office/powerpoint/2010/main" val="2117986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http://www.freebibleimages.org/photos/persistent-widow/</a:t>
            </a:r>
            <a:endParaRPr lang="en-US"/>
          </a:p>
          <a:p>
            <a:endParaRPr lang="en-US"/>
          </a:p>
          <a:p>
            <a:r>
              <a:rPr lang="en-US"/>
              <a:t>At that time – it was God’s timing.  </a:t>
            </a:r>
          </a:p>
          <a:p>
            <a:endParaRPr lang="en-US"/>
          </a:p>
          <a:p>
            <a:r>
              <a:rPr lang="en-US"/>
              <a:t>It was for me too,  At age 8 ...</a:t>
            </a:r>
          </a:p>
        </p:txBody>
      </p:sp>
      <p:sp>
        <p:nvSpPr>
          <p:cNvPr id="4" name="Slide Number Placeholder 3"/>
          <p:cNvSpPr>
            <a:spLocks noGrp="1"/>
          </p:cNvSpPr>
          <p:nvPr>
            <p:ph type="sldNum" sz="quarter" idx="5"/>
          </p:nvPr>
        </p:nvSpPr>
        <p:spPr/>
        <p:txBody>
          <a:bodyPr/>
          <a:lstStyle/>
          <a:p>
            <a:fld id="{E6B46BE9-72BA-47B7-A34B-B0FF7424999F}" type="slidenum">
              <a:rPr lang="en-US" smtClean="0"/>
              <a:t>9</a:t>
            </a:fld>
            <a:endParaRPr lang="en-US"/>
          </a:p>
        </p:txBody>
      </p:sp>
    </p:spTree>
    <p:extLst>
      <p:ext uri="{BB962C8B-B14F-4D97-AF65-F5344CB8AC3E}">
        <p14:creationId xmlns:p14="http://schemas.microsoft.com/office/powerpoint/2010/main" val="586588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that time – it was God’s timing.  </a:t>
            </a:r>
          </a:p>
          <a:p>
            <a:endParaRPr lang="en-US"/>
          </a:p>
          <a:p>
            <a:r>
              <a:rPr lang="en-US"/>
              <a:t>It was for me too,  At age 8 ...</a:t>
            </a:r>
          </a:p>
        </p:txBody>
      </p:sp>
      <p:sp>
        <p:nvSpPr>
          <p:cNvPr id="4" name="Slide Number Placeholder 3"/>
          <p:cNvSpPr>
            <a:spLocks noGrp="1"/>
          </p:cNvSpPr>
          <p:nvPr>
            <p:ph type="sldNum" sz="quarter" idx="5"/>
          </p:nvPr>
        </p:nvSpPr>
        <p:spPr/>
        <p:txBody>
          <a:bodyPr/>
          <a:lstStyle/>
          <a:p>
            <a:fld id="{E6B46BE9-72BA-47B7-A34B-B0FF7424999F}" type="slidenum">
              <a:rPr lang="en-US" smtClean="0"/>
              <a:t>10</a:t>
            </a:fld>
            <a:endParaRPr lang="en-US"/>
          </a:p>
        </p:txBody>
      </p:sp>
    </p:spTree>
    <p:extLst>
      <p:ext uri="{BB962C8B-B14F-4D97-AF65-F5344CB8AC3E}">
        <p14:creationId xmlns:p14="http://schemas.microsoft.com/office/powerpoint/2010/main" val="3100837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that time – it was God’s timing.  </a:t>
            </a:r>
          </a:p>
          <a:p>
            <a:endParaRPr lang="en-US"/>
          </a:p>
          <a:p>
            <a:r>
              <a:rPr lang="en-US"/>
              <a:t>It was for me too,  At age 8 ...</a:t>
            </a:r>
          </a:p>
        </p:txBody>
      </p:sp>
      <p:sp>
        <p:nvSpPr>
          <p:cNvPr id="4" name="Slide Number Placeholder 3"/>
          <p:cNvSpPr>
            <a:spLocks noGrp="1"/>
          </p:cNvSpPr>
          <p:nvPr>
            <p:ph type="sldNum" sz="quarter" idx="5"/>
          </p:nvPr>
        </p:nvSpPr>
        <p:spPr/>
        <p:txBody>
          <a:bodyPr/>
          <a:lstStyle/>
          <a:p>
            <a:fld id="{E6B46BE9-72BA-47B7-A34B-B0FF7424999F}" type="slidenum">
              <a:rPr lang="en-US" smtClean="0"/>
              <a:t>11</a:t>
            </a:fld>
            <a:endParaRPr lang="en-US"/>
          </a:p>
        </p:txBody>
      </p:sp>
    </p:spTree>
    <p:extLst>
      <p:ext uri="{BB962C8B-B14F-4D97-AF65-F5344CB8AC3E}">
        <p14:creationId xmlns:p14="http://schemas.microsoft.com/office/powerpoint/2010/main" val="3668747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D119B-1127-4E76-BBD8-CCAE99D9BF7B}"/>
              </a:ext>
            </a:extLst>
          </p:cNvPr>
          <p:cNvSpPr>
            <a:spLocks noGrp="1"/>
          </p:cNvSpPr>
          <p:nvPr>
            <p:ph type="ctrTitle"/>
          </p:nvPr>
        </p:nvSpPr>
        <p:spPr>
          <a:xfrm>
            <a:off x="338204" y="1122363"/>
            <a:ext cx="8141918" cy="3963204"/>
          </a:xfrm>
          <a:effectLst>
            <a:outerShdw blurRad="50800" dist="38100" dir="2700000" algn="tl" rotWithShape="0">
              <a:prstClr val="black">
                <a:alpha val="40000"/>
              </a:prstClr>
            </a:outerShdw>
          </a:effectLst>
        </p:spPr>
        <p:txBody>
          <a:bodyPr anchor="b">
            <a:normAutofit/>
          </a:bodyPr>
          <a:lstStyle>
            <a:lvl1pPr algn="ctr">
              <a:defRPr sz="8000">
                <a:solidFill>
                  <a:schemeClr val="bg1"/>
                </a:solidFill>
                <a:effectLst>
                  <a:outerShdw blurRad="50800" dist="50800" dir="2700000" algn="ctr" rotWithShape="0">
                    <a:schemeClr val="tx1"/>
                  </a:outerShdw>
                </a:effectLst>
              </a:defRPr>
            </a:lvl1pPr>
          </a:lstStyle>
          <a:p>
            <a:r>
              <a:rPr lang="en-US"/>
              <a:t>Click to edit Master title style</a:t>
            </a:r>
          </a:p>
        </p:txBody>
      </p:sp>
      <p:sp>
        <p:nvSpPr>
          <p:cNvPr id="3" name="Subtitle 2">
            <a:extLst>
              <a:ext uri="{FF2B5EF4-FFF2-40B4-BE49-F238E27FC236}">
                <a16:creationId xmlns:a16="http://schemas.microsoft.com/office/drawing/2014/main" id="{DC0C0275-D917-45AC-9407-A286D883A3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241B2A-BB27-4E47-94D8-692683C0703C}"/>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5C1191C4-807F-4F20-B6F0-3897364BE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F7544-9849-4A76-95CA-E9BE634C66F9}"/>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4149087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E8B3B-35F4-491B-B12D-9F3686ADE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95C5DD-941C-49AB-9A40-4EE843FA8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FD3E23-544C-4D37-A3E6-EAD2C1492B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28A5F7-15E6-46AB-9197-7331E02441DD}"/>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418837F3-B9DD-43A1-8CF0-CC2B443FF0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F07B88-6041-41DF-B5CB-8C361AF0B83D}"/>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173535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C3664-EE9C-4C0D-AF71-88F066A4A8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063997-B41E-4A33-9A4F-0664D228EA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94A25-03EA-4A0D-B1B5-FEE8842B2605}"/>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CD962C53-1AEC-4B5B-A089-D3ECE3767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476DE-C990-4C85-B859-A9355A8EAD01}"/>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4101507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97800D-A899-496A-B2F5-07499FFE42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DD6D2F-B277-483C-A2C3-E88C40C614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09AA8-20F8-4B4C-AE9D-69CA5FE8C23C}"/>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B7B6746B-7EA0-4239-9A3C-4090BABA36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F37779-2EB2-4284-ACA6-A41BEE80B961}"/>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963903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E53387-457B-4A79-9143-9FCEFAA2F296}"/>
              </a:ext>
            </a:extLst>
          </p:cNvPr>
          <p:cNvSpPr/>
          <p:nvPr userDrawn="1"/>
        </p:nvSpPr>
        <p:spPr>
          <a:xfrm>
            <a:off x="0" y="0"/>
            <a:ext cx="12191999" cy="6857999"/>
          </a:xfrm>
          <a:prstGeom prst="rect">
            <a:avLst/>
          </a:prstGeom>
          <a:gradFill flip="none" rotWithShape="1">
            <a:gsLst>
              <a:gs pos="0">
                <a:schemeClr val="tx1">
                  <a:alpha val="3500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581A32-A04C-441D-AC5E-F9EA90AF9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35D06-560A-40A8-B09B-50C6AA8FC854}"/>
              </a:ext>
            </a:extLst>
          </p:cNvPr>
          <p:cNvSpPr>
            <a:spLocks noGrp="1"/>
          </p:cNvSpPr>
          <p:nvPr>
            <p:ph idx="1"/>
          </p:nvPr>
        </p:nvSpPr>
        <p:spPr>
          <a:xfrm>
            <a:off x="400833" y="1537854"/>
            <a:ext cx="11473841" cy="50508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D6FB29-7478-4B10-ACFB-513834757CC3}"/>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FF8B990B-189D-4E49-AF0B-917FE8D0AE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84967-7ABA-48B0-92F7-3B3ABB0D20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530827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81A32-A04C-441D-AC5E-F9EA90AF9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35D06-560A-40A8-B09B-50C6AA8FC854}"/>
              </a:ext>
            </a:extLst>
          </p:cNvPr>
          <p:cNvSpPr>
            <a:spLocks noGrp="1"/>
          </p:cNvSpPr>
          <p:nvPr>
            <p:ph idx="1"/>
          </p:nvPr>
        </p:nvSpPr>
        <p:spPr>
          <a:xfrm>
            <a:off x="400833" y="1340286"/>
            <a:ext cx="11473841" cy="524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D6FB29-7478-4B10-ACFB-513834757CC3}"/>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FF8B990B-189D-4E49-AF0B-917FE8D0AE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84967-7ABA-48B0-92F7-3B3ABB0D20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979562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03BD1-EA8C-4A89-B70E-A934C47173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724FD4-61F5-4CF2-BAA4-A0B4D4C13B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80C9E1-1D60-4B3B-926B-D5D07C2A04F2}"/>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5A41B4F8-6FE6-4605-A1EF-50522D3C2D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16114F-3C51-4A06-A835-AA49BEC808BC}"/>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62786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718AF-861F-4352-8947-5733D73A4E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15B30C-9648-429F-9C99-EC87D14306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1D211-B09B-4D75-9BD2-58D67364A1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34B8C7-AF1E-40DD-BCE6-631E2813A58F}"/>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EAA0B158-F9ED-487E-A0D0-F2D97C5DA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C69D49-CF71-4229-A5D4-6EBA787217C5}"/>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1561901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EDFDE-474E-45A4-ADCA-B0216CFB63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0F1DA2-E9E0-4D51-9D3F-A0F12AC5C8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C07EB1-A09B-47B0-B395-04A20B4898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CCF316-3BFC-4FDF-894A-5E25BDB28D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6FA7C1-6A5D-4975-AFBB-CC62046B7C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00908D-C8CF-43D1-A333-24A3ABF93DC7}"/>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8" name="Footer Placeholder 7">
            <a:extLst>
              <a:ext uri="{FF2B5EF4-FFF2-40B4-BE49-F238E27FC236}">
                <a16:creationId xmlns:a16="http://schemas.microsoft.com/office/drawing/2014/main" id="{B76607C7-1E58-4821-8BA9-B4EFEB9CF9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900B99-E604-4264-987A-D20A23FD4A5C}"/>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2228288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DAD42-3463-4B94-963B-7E01CA8E9F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EF235C-AEDF-46F7-BEB0-4171B3C06A98}"/>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4" name="Footer Placeholder 3">
            <a:extLst>
              <a:ext uri="{FF2B5EF4-FFF2-40B4-BE49-F238E27FC236}">
                <a16:creationId xmlns:a16="http://schemas.microsoft.com/office/drawing/2014/main" id="{003F9664-0E43-4E7C-A84A-2FA2B513EB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6A9A4F-98B0-41E9-84F5-F3A6CC678388}"/>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29093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2AA388-061E-44AF-9A7C-122027490B44}"/>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3" name="Footer Placeholder 2">
            <a:extLst>
              <a:ext uri="{FF2B5EF4-FFF2-40B4-BE49-F238E27FC236}">
                <a16:creationId xmlns:a16="http://schemas.microsoft.com/office/drawing/2014/main" id="{3CD5B058-2634-4151-A716-7AE5066594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FC433C-8742-486F-B79D-BF635DCEF262}"/>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3387219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98795-061F-4879-9CFD-AD4E6686A9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A6EEB0-4767-45DA-8570-74D870A388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1F1AD7-A7AA-41B9-8F07-9992A2E5CD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33A780-5934-4E14-95C1-A572A8E78E51}"/>
              </a:ext>
            </a:extLst>
          </p:cNvPr>
          <p:cNvSpPr>
            <a:spLocks noGrp="1"/>
          </p:cNvSpPr>
          <p:nvPr>
            <p:ph type="dt" sz="half" idx="10"/>
          </p:nvPr>
        </p:nvSpPr>
        <p:spPr/>
        <p:txBody>
          <a:bodyPr/>
          <a:lstStyle/>
          <a:p>
            <a:fld id="{7BEA466B-2721-41F6-A104-597014C3F79A}" type="datetimeFigureOut">
              <a:rPr lang="en-US" smtClean="0"/>
              <a:t>5/21/2021</a:t>
            </a:fld>
            <a:endParaRPr lang="en-US"/>
          </a:p>
        </p:txBody>
      </p:sp>
      <p:sp>
        <p:nvSpPr>
          <p:cNvPr id="6" name="Footer Placeholder 5">
            <a:extLst>
              <a:ext uri="{FF2B5EF4-FFF2-40B4-BE49-F238E27FC236}">
                <a16:creationId xmlns:a16="http://schemas.microsoft.com/office/drawing/2014/main" id="{75C8E197-A211-41CD-8B25-47A2C04D84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FD57B4-F934-4142-9FC5-62E8820B2069}"/>
              </a:ext>
            </a:extLst>
          </p:cNvPr>
          <p:cNvSpPr>
            <a:spLocks noGrp="1"/>
          </p:cNvSpPr>
          <p:nvPr>
            <p:ph type="sldNum" sz="quarter" idx="12"/>
          </p:nvPr>
        </p:nvSpPr>
        <p:spPr/>
        <p:txBody>
          <a:bodyPr/>
          <a:lstStyle/>
          <a:p>
            <a:fld id="{70F95105-D54A-4DD5-A1F6-93E378C18176}" type="slidenum">
              <a:rPr lang="en-US" smtClean="0"/>
              <a:t>‹#›</a:t>
            </a:fld>
            <a:endParaRPr lang="en-US"/>
          </a:p>
        </p:txBody>
      </p:sp>
    </p:spTree>
    <p:extLst>
      <p:ext uri="{BB962C8B-B14F-4D97-AF65-F5344CB8AC3E}">
        <p14:creationId xmlns:p14="http://schemas.microsoft.com/office/powerpoint/2010/main" val="2754542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AFABC0-977D-47BC-A56D-0261720ADA6C}"/>
              </a:ext>
            </a:extLst>
          </p:cNvPr>
          <p:cNvPicPr>
            <a:picLocks noChangeAspect="1"/>
          </p:cNvPicPr>
          <p:nvPr userDrawn="1"/>
        </p:nvPicPr>
        <p:blipFill rotWithShape="1">
          <a:blip r:embed="rId14"/>
          <a:srcRect t="5719" b="9973"/>
          <a:stretch/>
        </p:blipFill>
        <p:spPr>
          <a:xfrm>
            <a:off x="0" y="0"/>
            <a:ext cx="12192000" cy="6858000"/>
          </a:xfrm>
          <a:prstGeom prst="rect">
            <a:avLst/>
          </a:prstGeom>
        </p:spPr>
      </p:pic>
      <p:pic>
        <p:nvPicPr>
          <p:cNvPr id="8" name="Picture 2">
            <a:extLst>
              <a:ext uri="{FF2B5EF4-FFF2-40B4-BE49-F238E27FC236}">
                <a16:creationId xmlns:a16="http://schemas.microsoft.com/office/drawing/2014/main" id="{D0D81956-34DF-4D45-82E8-55FADAD8F41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8180AA3E-3184-4D8F-B4E6-ADA1E039A80D}"/>
              </a:ext>
            </a:extLst>
          </p:cNvPr>
          <p:cNvSpPr>
            <a:spLocks noGrp="1"/>
          </p:cNvSpPr>
          <p:nvPr>
            <p:ph type="title"/>
          </p:nvPr>
        </p:nvSpPr>
        <p:spPr>
          <a:xfrm>
            <a:off x="0" y="0"/>
            <a:ext cx="12192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90A494-8156-41C3-8164-0DDF9854F775}"/>
              </a:ext>
            </a:extLst>
          </p:cNvPr>
          <p:cNvSpPr>
            <a:spLocks noGrp="1"/>
          </p:cNvSpPr>
          <p:nvPr>
            <p:ph type="body" idx="1"/>
          </p:nvPr>
        </p:nvSpPr>
        <p:spPr>
          <a:xfrm>
            <a:off x="838200" y="1553378"/>
            <a:ext cx="10515600" cy="46235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05AB80-BDE6-4E08-AC75-848CF90F48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EA466B-2721-41F6-A104-597014C3F79A}" type="datetimeFigureOut">
              <a:rPr lang="en-US" smtClean="0"/>
              <a:t>5/21/2021</a:t>
            </a:fld>
            <a:endParaRPr lang="en-US"/>
          </a:p>
        </p:txBody>
      </p:sp>
      <p:sp>
        <p:nvSpPr>
          <p:cNvPr id="5" name="Footer Placeholder 4">
            <a:extLst>
              <a:ext uri="{FF2B5EF4-FFF2-40B4-BE49-F238E27FC236}">
                <a16:creationId xmlns:a16="http://schemas.microsoft.com/office/drawing/2014/main" id="{2D868678-3D93-47AF-BA2B-35D9E5014B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EF557D-E7D2-405F-A789-FDED206900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F95105-D54A-4DD5-A1F6-93E378C18176}" type="slidenum">
              <a:rPr lang="en-US" smtClean="0"/>
              <a:t>‹#›</a:t>
            </a:fld>
            <a:endParaRPr lang="en-US"/>
          </a:p>
        </p:txBody>
      </p:sp>
    </p:spTree>
    <p:extLst>
      <p:ext uri="{BB962C8B-B14F-4D97-AF65-F5344CB8AC3E}">
        <p14:creationId xmlns:p14="http://schemas.microsoft.com/office/powerpoint/2010/main" val="42047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lnSpc>
          <a:spcPct val="90000"/>
        </a:lnSpc>
        <a:spcBef>
          <a:spcPct val="0"/>
        </a:spcBef>
        <a:buNone/>
        <a:defRPr sz="5400" kern="1200">
          <a:solidFill>
            <a:schemeClr val="bg1"/>
          </a:solidFill>
          <a:effectLst>
            <a:glow rad="127000">
              <a:schemeClr val="tx1"/>
            </a:glow>
            <a:outerShdw blurRad="50800" dist="50800" dir="2700000" algn="ctr" rotWithShape="0">
              <a:schemeClr val="tx1"/>
            </a:outerShdw>
          </a:effectLst>
          <a:latin typeface="Hemi Head Rg" panose="020B070304020208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chemeClr val="tx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dafont.com/hemi-head.fon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hyperlink" Target="https://www.1001fonts.com/hemi-head-426-font.html" TargetMode="External"/><Relationship Id="rId4" Type="http://schemas.openxmlformats.org/officeDocument/2006/relationships/hyperlink" Target="https://fontsfree.net/hemi-head-rg-bold-italic-font-download.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CC204-1FB8-4E89-AAFE-06C84D292791}"/>
              </a:ext>
            </a:extLst>
          </p:cNvPr>
          <p:cNvSpPr>
            <a:spLocks noGrp="1"/>
          </p:cNvSpPr>
          <p:nvPr>
            <p:ph type="ctrTitle"/>
          </p:nvPr>
        </p:nvSpPr>
        <p:spPr>
          <a:xfrm>
            <a:off x="338204" y="1122363"/>
            <a:ext cx="8141918" cy="2306637"/>
          </a:xfrm>
        </p:spPr>
        <p:txBody>
          <a:bodyPr/>
          <a:lstStyle/>
          <a:p>
            <a:r>
              <a:rPr lang="en-US" dirty="0"/>
              <a:t>Lesson 4</a:t>
            </a:r>
          </a:p>
        </p:txBody>
      </p:sp>
      <p:sp>
        <p:nvSpPr>
          <p:cNvPr id="5" name="Subtitle 4">
            <a:extLst>
              <a:ext uri="{FF2B5EF4-FFF2-40B4-BE49-F238E27FC236}">
                <a16:creationId xmlns:a16="http://schemas.microsoft.com/office/drawing/2014/main" id="{0AE1D751-9DB7-470C-B56A-2F0F1CB84B88}"/>
              </a:ext>
            </a:extLst>
          </p:cNvPr>
          <p:cNvSpPr>
            <a:spLocks noGrp="1"/>
          </p:cNvSpPr>
          <p:nvPr>
            <p:ph type="subTitle" idx="1"/>
          </p:nvPr>
        </p:nvSpPr>
        <p:spPr>
          <a:xfrm>
            <a:off x="0" y="4434692"/>
            <a:ext cx="9525000" cy="2306637"/>
          </a:xfrm>
        </p:spPr>
        <p:txBody>
          <a:bodyPr/>
          <a:lstStyle/>
          <a:p>
            <a:r>
              <a:rPr lang="en-US" dirty="0"/>
              <a:t>This series uses “Hemi Head </a:t>
            </a:r>
            <a:r>
              <a:rPr lang="en-US" dirty="0" err="1"/>
              <a:t>Rg</a:t>
            </a:r>
            <a:r>
              <a:rPr lang="en-US" dirty="0"/>
              <a:t>” Font</a:t>
            </a:r>
          </a:p>
          <a:p>
            <a:r>
              <a:rPr lang="en-US" dirty="0"/>
              <a:t>You can get the font FREE at: </a:t>
            </a:r>
            <a:r>
              <a:rPr lang="en-US" dirty="0">
                <a:hlinkClick r:id="rId3"/>
              </a:rPr>
              <a:t>https://www.dafont.com/hemi-head.font</a:t>
            </a:r>
            <a:r>
              <a:rPr lang="en-US" dirty="0"/>
              <a:t> </a:t>
            </a:r>
          </a:p>
          <a:p>
            <a:r>
              <a:rPr lang="en-US" dirty="0"/>
              <a:t>Or </a:t>
            </a:r>
            <a:r>
              <a:rPr lang="en-US" dirty="0">
                <a:hlinkClick r:id="rId4"/>
              </a:rPr>
              <a:t>https://fontsfree.net/hemi-head-rg-bold-italic-font-download.html</a:t>
            </a:r>
            <a:endParaRPr lang="en-US" dirty="0"/>
          </a:p>
          <a:p>
            <a:r>
              <a:rPr lang="en-US" dirty="0"/>
              <a:t>Or </a:t>
            </a:r>
            <a:r>
              <a:rPr lang="en-US" dirty="0">
                <a:hlinkClick r:id="rId5"/>
              </a:rPr>
              <a:t>https://www.1001fonts.com/hemi-head-426-font.html</a:t>
            </a:r>
            <a:endParaRPr lang="en-US" dirty="0"/>
          </a:p>
          <a:p>
            <a:endParaRPr lang="en-US" dirty="0"/>
          </a:p>
          <a:p>
            <a:endParaRPr lang="en-US" dirty="0"/>
          </a:p>
        </p:txBody>
      </p:sp>
      <p:grpSp>
        <p:nvGrpSpPr>
          <p:cNvPr id="4" name="Group 3">
            <a:extLst>
              <a:ext uri="{FF2B5EF4-FFF2-40B4-BE49-F238E27FC236}">
                <a16:creationId xmlns:a16="http://schemas.microsoft.com/office/drawing/2014/main" id="{3A5D236F-C2CD-4C35-818E-0A031D6C3812}"/>
              </a:ext>
            </a:extLst>
          </p:cNvPr>
          <p:cNvGrpSpPr/>
          <p:nvPr/>
        </p:nvGrpSpPr>
        <p:grpSpPr>
          <a:xfrm>
            <a:off x="512397" y="310586"/>
            <a:ext cx="2336800" cy="1086830"/>
            <a:chOff x="1109440" y="4807343"/>
            <a:chExt cx="2336800" cy="1086830"/>
          </a:xfrm>
          <a:effectLst>
            <a:glow rad="254000">
              <a:schemeClr val="tx1">
                <a:alpha val="23000"/>
              </a:schemeClr>
            </a:glow>
          </a:effectLst>
        </p:grpSpPr>
        <p:sp>
          <p:nvSpPr>
            <p:cNvPr id="6" name="Oval 5">
              <a:extLst>
                <a:ext uri="{FF2B5EF4-FFF2-40B4-BE49-F238E27FC236}">
                  <a16:creationId xmlns:a16="http://schemas.microsoft.com/office/drawing/2014/main" id="{5857787D-5A25-4794-A0E3-B77CCB125584}"/>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a:extLst>
                <a:ext uri="{FF2B5EF4-FFF2-40B4-BE49-F238E27FC236}">
                  <a16:creationId xmlns:a16="http://schemas.microsoft.com/office/drawing/2014/main" id="{7FDD36F1-911B-4069-A03B-F4123E98CE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747626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A9D11D-8E40-4B96-B0E8-1B8B9462E6EF}"/>
              </a:ext>
            </a:extLst>
          </p:cNvPr>
          <p:cNvPicPr>
            <a:picLocks noChangeAspect="1"/>
          </p:cNvPicPr>
          <p:nvPr/>
        </p:nvPicPr>
        <p:blipFill>
          <a:blip r:embed="rId3"/>
          <a:stretch>
            <a:fillRect/>
          </a:stretch>
        </p:blipFill>
        <p:spPr>
          <a:xfrm>
            <a:off x="5492167" y="0"/>
            <a:ext cx="8473440" cy="6858000"/>
          </a:xfrm>
          <a:prstGeom prst="rect">
            <a:avLst/>
          </a:prstGeom>
        </p:spPr>
      </p:pic>
      <p:sp>
        <p:nvSpPr>
          <p:cNvPr id="2" name="Title 1">
            <a:extLst>
              <a:ext uri="{FF2B5EF4-FFF2-40B4-BE49-F238E27FC236}">
                <a16:creationId xmlns:a16="http://schemas.microsoft.com/office/drawing/2014/main" id="{83038BA4-7149-4D7B-9FD1-AEF3253CF213}"/>
              </a:ext>
            </a:extLst>
          </p:cNvPr>
          <p:cNvSpPr>
            <a:spLocks noGrp="1"/>
          </p:cNvSpPr>
          <p:nvPr>
            <p:ph type="title"/>
          </p:nvPr>
        </p:nvSpPr>
        <p:spPr/>
        <p:txBody>
          <a:bodyPr/>
          <a:lstStyle/>
          <a:p>
            <a:r>
              <a:rPr lang="en-US"/>
              <a:t>2- </a:t>
            </a:r>
            <a:r>
              <a:rPr lang="en-US" u="sng"/>
              <a:t>Intrusive</a:t>
            </a:r>
            <a:r>
              <a:rPr lang="en-US"/>
              <a:t> 3:2-6</a:t>
            </a:r>
          </a:p>
        </p:txBody>
      </p:sp>
      <p:sp>
        <p:nvSpPr>
          <p:cNvPr id="4" name="Speech Bubble: Rectangle with Corners Rounded 3">
            <a:extLst>
              <a:ext uri="{FF2B5EF4-FFF2-40B4-BE49-F238E27FC236}">
                <a16:creationId xmlns:a16="http://schemas.microsoft.com/office/drawing/2014/main" id="{0FE4171B-48AA-4A4B-9159-68B2CF34D003}"/>
              </a:ext>
            </a:extLst>
          </p:cNvPr>
          <p:cNvSpPr/>
          <p:nvPr/>
        </p:nvSpPr>
        <p:spPr>
          <a:xfrm>
            <a:off x="2036617" y="2493818"/>
            <a:ext cx="2646219" cy="900546"/>
          </a:xfrm>
          <a:prstGeom prst="wedgeRoundRectCallout">
            <a:avLst>
              <a:gd name="adj1" fmla="val -23296"/>
              <a:gd name="adj2" fmla="val -100577"/>
              <a:gd name="adj3" fmla="val 16667"/>
            </a:avLst>
          </a:prstGeom>
          <a:solidFill>
            <a:schemeClr val="bg1"/>
          </a:solidFill>
          <a:ln w="38100">
            <a:solidFill>
              <a:srgbClr val="AA79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peech Bubble: Rectangle 6">
            <a:extLst>
              <a:ext uri="{FF2B5EF4-FFF2-40B4-BE49-F238E27FC236}">
                <a16:creationId xmlns:a16="http://schemas.microsoft.com/office/drawing/2014/main" id="{2893FAF4-FB3E-4BD9-AC70-05F250BD4954}"/>
              </a:ext>
            </a:extLst>
          </p:cNvPr>
          <p:cNvSpPr/>
          <p:nvPr/>
        </p:nvSpPr>
        <p:spPr>
          <a:xfrm>
            <a:off x="2147454" y="4917988"/>
            <a:ext cx="3713020" cy="1334531"/>
          </a:xfrm>
          <a:prstGeom prst="wedgeRectCallout">
            <a:avLst>
              <a:gd name="adj1" fmla="val 131310"/>
              <a:gd name="adj2" fmla="val -156585"/>
            </a:avLst>
          </a:prstGeom>
          <a:solidFill>
            <a:srgbClr val="AA793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BFCA122-00C9-4EED-8678-3A133726C2EC}"/>
              </a:ext>
            </a:extLst>
          </p:cNvPr>
          <p:cNvSpPr>
            <a:spLocks noGrp="1"/>
          </p:cNvSpPr>
          <p:nvPr>
            <p:ph idx="1"/>
          </p:nvPr>
        </p:nvSpPr>
        <p:spPr>
          <a:xfrm>
            <a:off x="400834" y="1537854"/>
            <a:ext cx="7496258" cy="5050835"/>
          </a:xfrm>
        </p:spPr>
        <p:txBody>
          <a:bodyPr/>
          <a:lstStyle/>
          <a:p>
            <a:r>
              <a:rPr lang="en-US" baseline="30000" dirty="0"/>
              <a:t>6</a:t>
            </a:r>
            <a:r>
              <a:rPr lang="en-US" dirty="0"/>
              <a:t> And the LORD called again,</a:t>
            </a:r>
            <a:br>
              <a:rPr lang="en-US" sz="3600" dirty="0"/>
            </a:br>
            <a:br>
              <a:rPr lang="en-US" sz="3600" dirty="0"/>
            </a:br>
            <a:r>
              <a:rPr lang="en-US" dirty="0"/>
              <a:t> 		"Samuel!“</a:t>
            </a:r>
          </a:p>
          <a:p>
            <a:br>
              <a:rPr lang="en-US" sz="2400" dirty="0"/>
            </a:br>
            <a:r>
              <a:rPr lang="en-US" dirty="0"/>
              <a:t>and Samuel arose and </a:t>
            </a:r>
            <a:br>
              <a:rPr lang="en-US" dirty="0"/>
            </a:br>
            <a:r>
              <a:rPr lang="en-US" dirty="0"/>
              <a:t>went to Eli and said, </a:t>
            </a:r>
            <a:br>
              <a:rPr lang="en-US" sz="2400" dirty="0"/>
            </a:br>
            <a:br>
              <a:rPr lang="en-US" sz="2400" dirty="0"/>
            </a:br>
            <a:r>
              <a:rPr lang="en-US" sz="2400" dirty="0"/>
              <a:t>		</a:t>
            </a:r>
            <a:r>
              <a:rPr lang="en-US" dirty="0"/>
              <a:t>"Here I am, for </a:t>
            </a:r>
            <a:br>
              <a:rPr lang="en-US" dirty="0"/>
            </a:br>
            <a:r>
              <a:rPr lang="en-US" dirty="0"/>
              <a:t>		you called me."</a:t>
            </a:r>
          </a:p>
        </p:txBody>
      </p:sp>
    </p:spTree>
    <p:extLst>
      <p:ext uri="{BB962C8B-B14F-4D97-AF65-F5344CB8AC3E}">
        <p14:creationId xmlns:p14="http://schemas.microsoft.com/office/powerpoint/2010/main" val="108616936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A8AD6B1-7738-4BAB-9A61-1627E5A13B37}"/>
              </a:ext>
            </a:extLst>
          </p:cNvPr>
          <p:cNvGrpSpPr/>
          <p:nvPr/>
        </p:nvGrpSpPr>
        <p:grpSpPr>
          <a:xfrm>
            <a:off x="4031671" y="0"/>
            <a:ext cx="8160328" cy="6858000"/>
            <a:chOff x="4031671" y="0"/>
            <a:chExt cx="8160328" cy="6858000"/>
          </a:xfrm>
        </p:grpSpPr>
        <p:pic>
          <p:nvPicPr>
            <p:cNvPr id="9" name="Picture 8">
              <a:extLst>
                <a:ext uri="{FF2B5EF4-FFF2-40B4-BE49-F238E27FC236}">
                  <a16:creationId xmlns:a16="http://schemas.microsoft.com/office/drawing/2014/main" id="{CB75D643-4884-44AA-B9AC-ADB1B635DF8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8000"/>
                      </a14:imgEffect>
                    </a14:imgLayer>
                  </a14:imgProps>
                </a:ext>
              </a:extLst>
            </a:blip>
            <a:srcRect b="98144"/>
            <a:stretch/>
          </p:blipFill>
          <p:spPr>
            <a:xfrm flipH="1">
              <a:off x="4031671" y="0"/>
              <a:ext cx="8160327" cy="831273"/>
            </a:xfrm>
            <a:prstGeom prst="rect">
              <a:avLst/>
            </a:prstGeom>
          </p:spPr>
        </p:pic>
        <p:pic>
          <p:nvPicPr>
            <p:cNvPr id="10" name="Picture 9">
              <a:extLst>
                <a:ext uri="{FF2B5EF4-FFF2-40B4-BE49-F238E27FC236}">
                  <a16:creationId xmlns:a16="http://schemas.microsoft.com/office/drawing/2014/main" id="{E3D6AEB7-5208-45F8-8130-4EAEC65FE20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8000"/>
                      </a14:imgEffect>
                    </a14:imgLayer>
                  </a14:imgProps>
                </a:ext>
              </a:extLst>
            </a:blip>
            <a:stretch>
              <a:fillRect/>
            </a:stretch>
          </p:blipFill>
          <p:spPr>
            <a:xfrm flipH="1">
              <a:off x="4031672" y="717286"/>
              <a:ext cx="8160327" cy="6140714"/>
            </a:xfrm>
            <a:prstGeom prst="rect">
              <a:avLst/>
            </a:prstGeom>
          </p:spPr>
        </p:pic>
      </p:grpSp>
      <p:sp>
        <p:nvSpPr>
          <p:cNvPr id="2" name="Title 1">
            <a:extLst>
              <a:ext uri="{FF2B5EF4-FFF2-40B4-BE49-F238E27FC236}">
                <a16:creationId xmlns:a16="http://schemas.microsoft.com/office/drawing/2014/main" id="{83038BA4-7149-4D7B-9FD1-AEF3253CF213}"/>
              </a:ext>
            </a:extLst>
          </p:cNvPr>
          <p:cNvSpPr>
            <a:spLocks noGrp="1"/>
          </p:cNvSpPr>
          <p:nvPr>
            <p:ph type="title"/>
          </p:nvPr>
        </p:nvSpPr>
        <p:spPr/>
        <p:txBody>
          <a:bodyPr/>
          <a:lstStyle/>
          <a:p>
            <a:r>
              <a:rPr lang="en-US"/>
              <a:t>2- </a:t>
            </a:r>
            <a:r>
              <a:rPr lang="en-US" u="sng"/>
              <a:t>Intrusive</a:t>
            </a:r>
            <a:r>
              <a:rPr lang="en-US"/>
              <a:t> 3:2-6</a:t>
            </a:r>
          </a:p>
        </p:txBody>
      </p:sp>
      <p:sp>
        <p:nvSpPr>
          <p:cNvPr id="7" name="Speech Bubble: Rectangle 6">
            <a:extLst>
              <a:ext uri="{FF2B5EF4-FFF2-40B4-BE49-F238E27FC236}">
                <a16:creationId xmlns:a16="http://schemas.microsoft.com/office/drawing/2014/main" id="{06FDE431-8A90-403C-80CD-41591096E565}"/>
              </a:ext>
            </a:extLst>
          </p:cNvPr>
          <p:cNvSpPr/>
          <p:nvPr/>
        </p:nvSpPr>
        <p:spPr>
          <a:xfrm>
            <a:off x="2147454" y="2466109"/>
            <a:ext cx="5043056" cy="1371600"/>
          </a:xfrm>
          <a:prstGeom prst="wedgeRectCallout">
            <a:avLst>
              <a:gd name="adj1" fmla="val 81993"/>
              <a:gd name="adj2" fmla="val 45085"/>
            </a:avLst>
          </a:prstGeom>
          <a:solidFill>
            <a:srgbClr val="AA793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BFCA122-00C9-4EED-8678-3A133726C2EC}"/>
              </a:ext>
            </a:extLst>
          </p:cNvPr>
          <p:cNvSpPr>
            <a:spLocks noGrp="1"/>
          </p:cNvSpPr>
          <p:nvPr>
            <p:ph idx="1"/>
          </p:nvPr>
        </p:nvSpPr>
        <p:spPr>
          <a:xfrm>
            <a:off x="400834" y="1537854"/>
            <a:ext cx="7496258" cy="5050835"/>
          </a:xfrm>
        </p:spPr>
        <p:txBody>
          <a:bodyPr/>
          <a:lstStyle/>
          <a:p>
            <a:r>
              <a:rPr lang="en-US" baseline="30000"/>
              <a:t>6</a:t>
            </a:r>
            <a:r>
              <a:rPr lang="en-US"/>
              <a:t> .... But he said, </a:t>
            </a:r>
            <a:br>
              <a:rPr lang="en-US"/>
            </a:br>
            <a:br>
              <a:rPr lang="en-US"/>
            </a:br>
            <a:r>
              <a:rPr lang="en-US"/>
              <a:t>		"I did not call, my son; </a:t>
            </a:r>
            <a:br>
              <a:rPr lang="en-US"/>
            </a:br>
            <a:r>
              <a:rPr lang="en-US"/>
              <a:t>		lie down again."</a:t>
            </a:r>
          </a:p>
        </p:txBody>
      </p:sp>
    </p:spTree>
    <p:extLst>
      <p:ext uri="{BB962C8B-B14F-4D97-AF65-F5344CB8AC3E}">
        <p14:creationId xmlns:p14="http://schemas.microsoft.com/office/powerpoint/2010/main" val="1595116451"/>
      </p:ext>
    </p:extLst>
  </p:cSld>
  <p:clrMapOvr>
    <a:masterClrMapping/>
  </p:clrMapOvr>
  <p:transition>
    <p:circl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38BA4-7149-4D7B-9FD1-AEF3253CF213}"/>
              </a:ext>
            </a:extLst>
          </p:cNvPr>
          <p:cNvSpPr>
            <a:spLocks noGrp="1"/>
          </p:cNvSpPr>
          <p:nvPr>
            <p:ph type="title"/>
          </p:nvPr>
        </p:nvSpPr>
        <p:spPr/>
        <p:txBody>
          <a:bodyPr/>
          <a:lstStyle/>
          <a:p>
            <a:r>
              <a:rPr lang="en-US"/>
              <a:t>3- </a:t>
            </a:r>
            <a:r>
              <a:rPr lang="en-US" u="sng"/>
              <a:t>Missin</a:t>
            </a:r>
            <a:r>
              <a:rPr lang="en-US"/>
              <a:t>g 3:7</a:t>
            </a:r>
          </a:p>
        </p:txBody>
      </p:sp>
      <p:sp>
        <p:nvSpPr>
          <p:cNvPr id="3" name="Content Placeholder 2">
            <a:extLst>
              <a:ext uri="{FF2B5EF4-FFF2-40B4-BE49-F238E27FC236}">
                <a16:creationId xmlns:a16="http://schemas.microsoft.com/office/drawing/2014/main" id="{ABFCA122-00C9-4EED-8678-3A133726C2EC}"/>
              </a:ext>
            </a:extLst>
          </p:cNvPr>
          <p:cNvSpPr>
            <a:spLocks noGrp="1"/>
          </p:cNvSpPr>
          <p:nvPr>
            <p:ph idx="1"/>
          </p:nvPr>
        </p:nvSpPr>
        <p:spPr>
          <a:xfrm>
            <a:off x="400833" y="1537854"/>
            <a:ext cx="11043021" cy="5050835"/>
          </a:xfrm>
        </p:spPr>
        <p:txBody>
          <a:bodyPr/>
          <a:lstStyle/>
          <a:p>
            <a:r>
              <a:rPr lang="en-US"/>
              <a:t> </a:t>
            </a:r>
            <a:r>
              <a:rPr lang="en-US" baseline="30000"/>
              <a:t>7</a:t>
            </a:r>
            <a:r>
              <a:rPr lang="en-US"/>
              <a:t> Now Samuel did </a:t>
            </a:r>
            <a:r>
              <a:rPr lang="en-US">
                <a:effectLst>
                  <a:glow rad="127000">
                    <a:srgbClr val="C00000"/>
                  </a:glow>
                </a:effectLst>
              </a:rPr>
              <a:t>not yet </a:t>
            </a:r>
            <a:r>
              <a:rPr lang="en-US"/>
              <a:t>know the LORD, and the word of the LORD had </a:t>
            </a:r>
            <a:r>
              <a:rPr lang="en-US">
                <a:effectLst>
                  <a:glow rad="127000">
                    <a:srgbClr val="C00000"/>
                  </a:glow>
                </a:effectLst>
              </a:rPr>
              <a:t>not yet </a:t>
            </a:r>
            <a:r>
              <a:rPr lang="en-US"/>
              <a:t>been revealed to him. </a:t>
            </a:r>
            <a:r>
              <a:rPr lang="en-US">
                <a:effectLst/>
              </a:rPr>
              <a:t>	</a:t>
            </a:r>
            <a:br>
              <a:rPr lang="en-US">
                <a:effectLst/>
              </a:rPr>
            </a:br>
            <a:endParaRPr lang="en-US"/>
          </a:p>
        </p:txBody>
      </p:sp>
      <p:pic>
        <p:nvPicPr>
          <p:cNvPr id="4" name="Picture 3">
            <a:extLst>
              <a:ext uri="{FF2B5EF4-FFF2-40B4-BE49-F238E27FC236}">
                <a16:creationId xmlns:a16="http://schemas.microsoft.com/office/drawing/2014/main" id="{18E333E8-7FE3-412E-8E47-C2DD1A98F6F9}"/>
              </a:ext>
            </a:extLst>
          </p:cNvPr>
          <p:cNvPicPr>
            <a:picLocks noChangeAspect="1"/>
          </p:cNvPicPr>
          <p:nvPr/>
        </p:nvPicPr>
        <p:blipFill>
          <a:blip r:embed="rId3"/>
          <a:stretch>
            <a:fillRect/>
          </a:stretch>
        </p:blipFill>
        <p:spPr>
          <a:xfrm>
            <a:off x="0" y="3782291"/>
            <a:ext cx="12192000" cy="3801884"/>
          </a:xfrm>
          <a:prstGeom prst="rect">
            <a:avLst/>
          </a:prstGeom>
        </p:spPr>
      </p:pic>
    </p:spTree>
    <p:extLst>
      <p:ext uri="{BB962C8B-B14F-4D97-AF65-F5344CB8AC3E}">
        <p14:creationId xmlns:p14="http://schemas.microsoft.com/office/powerpoint/2010/main" val="154549339"/>
      </p:ext>
    </p:extLst>
  </p:cSld>
  <p:clrMapOvr>
    <a:masterClrMapping/>
  </p:clrMapOvr>
  <p:transition>
    <p:circl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F96D98-156C-4410-9786-481F16B9459F}"/>
              </a:ext>
            </a:extLst>
          </p:cNvPr>
          <p:cNvPicPr>
            <a:picLocks noChangeAspect="1"/>
          </p:cNvPicPr>
          <p:nvPr/>
        </p:nvPicPr>
        <p:blipFill>
          <a:blip r:embed="rId2"/>
          <a:stretch>
            <a:fillRect/>
          </a:stretch>
        </p:blipFill>
        <p:spPr>
          <a:xfrm>
            <a:off x="5699985" y="0"/>
            <a:ext cx="8473440" cy="6858000"/>
          </a:xfrm>
          <a:prstGeom prst="rect">
            <a:avLst/>
          </a:prstGeom>
        </p:spPr>
      </p:pic>
      <p:sp>
        <p:nvSpPr>
          <p:cNvPr id="2" name="Title 1">
            <a:extLst>
              <a:ext uri="{FF2B5EF4-FFF2-40B4-BE49-F238E27FC236}">
                <a16:creationId xmlns:a16="http://schemas.microsoft.com/office/drawing/2014/main" id="{83038BA4-7149-4D7B-9FD1-AEF3253CF213}"/>
              </a:ext>
            </a:extLst>
          </p:cNvPr>
          <p:cNvSpPr>
            <a:spLocks noGrp="1"/>
          </p:cNvSpPr>
          <p:nvPr>
            <p:ph type="title"/>
          </p:nvPr>
        </p:nvSpPr>
        <p:spPr/>
        <p:txBody>
          <a:bodyPr/>
          <a:lstStyle/>
          <a:p>
            <a:r>
              <a:rPr lang="en-US"/>
              <a:t>4- </a:t>
            </a:r>
            <a:r>
              <a:rPr lang="en-US" u="sng"/>
              <a:t>Realized</a:t>
            </a:r>
            <a:r>
              <a:rPr lang="en-US"/>
              <a:t> 3:8-9</a:t>
            </a:r>
          </a:p>
        </p:txBody>
      </p:sp>
      <p:sp>
        <p:nvSpPr>
          <p:cNvPr id="5" name="Speech Bubble: Rectangle 4">
            <a:extLst>
              <a:ext uri="{FF2B5EF4-FFF2-40B4-BE49-F238E27FC236}">
                <a16:creationId xmlns:a16="http://schemas.microsoft.com/office/drawing/2014/main" id="{067A2161-BDB5-4E34-BC2A-FC705636B2EF}"/>
              </a:ext>
            </a:extLst>
          </p:cNvPr>
          <p:cNvSpPr/>
          <p:nvPr/>
        </p:nvSpPr>
        <p:spPr>
          <a:xfrm>
            <a:off x="2092035" y="3629892"/>
            <a:ext cx="3796147" cy="1371600"/>
          </a:xfrm>
          <a:prstGeom prst="wedgeRectCallout">
            <a:avLst>
              <a:gd name="adj1" fmla="val 131195"/>
              <a:gd name="adj2" fmla="val -72747"/>
            </a:avLst>
          </a:prstGeom>
          <a:solidFill>
            <a:srgbClr val="AA793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BFCA122-00C9-4EED-8678-3A133726C2EC}"/>
              </a:ext>
            </a:extLst>
          </p:cNvPr>
          <p:cNvSpPr>
            <a:spLocks noGrp="1"/>
          </p:cNvSpPr>
          <p:nvPr>
            <p:ph idx="1"/>
          </p:nvPr>
        </p:nvSpPr>
        <p:spPr>
          <a:xfrm>
            <a:off x="400834" y="1537854"/>
            <a:ext cx="8784730" cy="5050835"/>
          </a:xfrm>
        </p:spPr>
        <p:txBody>
          <a:bodyPr/>
          <a:lstStyle/>
          <a:p>
            <a:r>
              <a:rPr lang="en-US"/>
              <a:t> </a:t>
            </a:r>
            <a:r>
              <a:rPr lang="en-US" baseline="30000"/>
              <a:t>8</a:t>
            </a:r>
            <a:r>
              <a:rPr lang="en-US"/>
              <a:t> And the LORD called Samuel again the third time. And he arose and went to Eli and said, </a:t>
            </a:r>
            <a:endParaRPr lang="en-US" sz="1800"/>
          </a:p>
          <a:p>
            <a:endParaRPr lang="en-US" sz="1800"/>
          </a:p>
          <a:p>
            <a:r>
              <a:rPr lang="en-US"/>
              <a:t>		"Here I am, for </a:t>
            </a:r>
            <a:br>
              <a:rPr lang="en-US"/>
            </a:br>
            <a:r>
              <a:rPr lang="en-US"/>
              <a:t>		you called me." </a:t>
            </a:r>
          </a:p>
          <a:p>
            <a:endParaRPr lang="en-US"/>
          </a:p>
        </p:txBody>
      </p:sp>
    </p:spTree>
    <p:extLst>
      <p:ext uri="{BB962C8B-B14F-4D97-AF65-F5344CB8AC3E}">
        <p14:creationId xmlns:p14="http://schemas.microsoft.com/office/powerpoint/2010/main" val="3776467340"/>
      </p:ext>
    </p:extLst>
  </p:cSld>
  <p:clrMapOvr>
    <a:masterClrMapping/>
  </p:clrMapOvr>
  <p:transition>
    <p:circl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8B3575-2CBF-44BA-B29A-213F97954E48}"/>
              </a:ext>
            </a:extLst>
          </p:cNvPr>
          <p:cNvGrpSpPr/>
          <p:nvPr/>
        </p:nvGrpSpPr>
        <p:grpSpPr>
          <a:xfrm>
            <a:off x="4031671" y="0"/>
            <a:ext cx="8160328" cy="6858000"/>
            <a:chOff x="4031671" y="0"/>
            <a:chExt cx="8160328" cy="6858000"/>
          </a:xfrm>
        </p:grpSpPr>
        <p:pic>
          <p:nvPicPr>
            <p:cNvPr id="7" name="Picture 6">
              <a:extLst>
                <a:ext uri="{FF2B5EF4-FFF2-40B4-BE49-F238E27FC236}">
                  <a16:creationId xmlns:a16="http://schemas.microsoft.com/office/drawing/2014/main" id="{B0D03BFB-3075-4B76-9B9C-FFAF0277138E}"/>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Lst>
            </a:blip>
            <a:srcRect b="98144"/>
            <a:stretch/>
          </p:blipFill>
          <p:spPr>
            <a:xfrm flipH="1">
              <a:off x="4031671" y="0"/>
              <a:ext cx="8160327" cy="831273"/>
            </a:xfrm>
            <a:prstGeom prst="rect">
              <a:avLst/>
            </a:prstGeom>
          </p:spPr>
        </p:pic>
        <p:pic>
          <p:nvPicPr>
            <p:cNvPr id="8" name="Picture 7">
              <a:extLst>
                <a:ext uri="{FF2B5EF4-FFF2-40B4-BE49-F238E27FC236}">
                  <a16:creationId xmlns:a16="http://schemas.microsoft.com/office/drawing/2014/main" id="{713723A1-2C9A-4E05-A716-256F92709F5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8000"/>
                      </a14:imgEffect>
                    </a14:imgLayer>
                  </a14:imgProps>
                </a:ext>
              </a:extLst>
            </a:blip>
            <a:stretch>
              <a:fillRect/>
            </a:stretch>
          </p:blipFill>
          <p:spPr>
            <a:xfrm flipH="1">
              <a:off x="4031672" y="717286"/>
              <a:ext cx="8160327" cy="6140714"/>
            </a:xfrm>
            <a:prstGeom prst="rect">
              <a:avLst/>
            </a:prstGeom>
          </p:spPr>
        </p:pic>
      </p:grpSp>
      <p:sp>
        <p:nvSpPr>
          <p:cNvPr id="2" name="Title 1">
            <a:extLst>
              <a:ext uri="{FF2B5EF4-FFF2-40B4-BE49-F238E27FC236}">
                <a16:creationId xmlns:a16="http://schemas.microsoft.com/office/drawing/2014/main" id="{83038BA4-7149-4D7B-9FD1-AEF3253CF213}"/>
              </a:ext>
            </a:extLst>
          </p:cNvPr>
          <p:cNvSpPr>
            <a:spLocks noGrp="1"/>
          </p:cNvSpPr>
          <p:nvPr>
            <p:ph type="title"/>
          </p:nvPr>
        </p:nvSpPr>
        <p:spPr/>
        <p:txBody>
          <a:bodyPr/>
          <a:lstStyle/>
          <a:p>
            <a:r>
              <a:rPr lang="en-US"/>
              <a:t>4- </a:t>
            </a:r>
            <a:r>
              <a:rPr lang="en-US" u="sng"/>
              <a:t>Realized</a:t>
            </a:r>
            <a:r>
              <a:rPr lang="en-US"/>
              <a:t> 3:8-9</a:t>
            </a:r>
          </a:p>
        </p:txBody>
      </p:sp>
      <p:sp>
        <p:nvSpPr>
          <p:cNvPr id="9" name="Speech Bubble: Rectangle 8">
            <a:extLst>
              <a:ext uri="{FF2B5EF4-FFF2-40B4-BE49-F238E27FC236}">
                <a16:creationId xmlns:a16="http://schemas.microsoft.com/office/drawing/2014/main" id="{48D5297D-5B4C-4D66-BC58-B7A81DB111C3}"/>
              </a:ext>
            </a:extLst>
          </p:cNvPr>
          <p:cNvSpPr/>
          <p:nvPr/>
        </p:nvSpPr>
        <p:spPr>
          <a:xfrm>
            <a:off x="1178169" y="3235569"/>
            <a:ext cx="7069016" cy="1811216"/>
          </a:xfrm>
          <a:prstGeom prst="wedgeRectCallout">
            <a:avLst>
              <a:gd name="adj1" fmla="val 61543"/>
              <a:gd name="adj2" fmla="val -21291"/>
            </a:avLst>
          </a:prstGeom>
          <a:solidFill>
            <a:srgbClr val="AA793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BFCA122-00C9-4EED-8678-3A133726C2EC}"/>
              </a:ext>
            </a:extLst>
          </p:cNvPr>
          <p:cNvSpPr>
            <a:spLocks noGrp="1"/>
          </p:cNvSpPr>
          <p:nvPr>
            <p:ph idx="1"/>
          </p:nvPr>
        </p:nvSpPr>
        <p:spPr>
          <a:xfrm>
            <a:off x="400834" y="1537854"/>
            <a:ext cx="8784730" cy="5050835"/>
          </a:xfrm>
        </p:spPr>
        <p:txBody>
          <a:bodyPr/>
          <a:lstStyle/>
          <a:p>
            <a:r>
              <a:rPr lang="en-US"/>
              <a:t>... Then Eli perceived that the LORD was calling the young man.  </a:t>
            </a:r>
            <a:r>
              <a:rPr lang="en-US" baseline="30000"/>
              <a:t>9</a:t>
            </a:r>
            <a:r>
              <a:rPr lang="en-US"/>
              <a:t> Therefore Eli said to Samuel, </a:t>
            </a:r>
          </a:p>
          <a:p>
            <a:r>
              <a:rPr lang="en-US"/>
              <a:t>	"Go, lie down, and if he calls 			you, you shall say, 'Speak, LORD, 		for your servant hears.’”</a:t>
            </a:r>
          </a:p>
          <a:p>
            <a:r>
              <a:rPr lang="en-US"/>
              <a:t> So Samuel went and lay down in his place. </a:t>
            </a:r>
            <a:r>
              <a:rPr lang="en-US">
                <a:effectLst/>
              </a:rPr>
              <a:t>	</a:t>
            </a:r>
            <a:br>
              <a:rPr lang="en-US">
                <a:effectLst/>
              </a:rPr>
            </a:br>
            <a:endParaRPr lang="en-US"/>
          </a:p>
        </p:txBody>
      </p:sp>
    </p:spTree>
    <p:extLst>
      <p:ext uri="{BB962C8B-B14F-4D97-AF65-F5344CB8AC3E}">
        <p14:creationId xmlns:p14="http://schemas.microsoft.com/office/powerpoint/2010/main" val="3336110273"/>
      </p:ext>
    </p:extLst>
  </p:cSld>
  <p:clrMapOvr>
    <a:masterClrMapping/>
  </p:clrMapOvr>
  <p:transition>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8EE5EE-70E8-4E8A-826C-EF0D5701D910}"/>
              </a:ext>
            </a:extLst>
          </p:cNvPr>
          <p:cNvPicPr>
            <a:picLocks noChangeAspect="1"/>
          </p:cNvPicPr>
          <p:nvPr/>
        </p:nvPicPr>
        <p:blipFill rotWithShape="1">
          <a:blip r:embed="rId2"/>
          <a:srcRect l="29169" b="14474"/>
          <a:stretch/>
        </p:blipFill>
        <p:spPr>
          <a:xfrm>
            <a:off x="0" y="0"/>
            <a:ext cx="6657829" cy="6858000"/>
          </a:xfrm>
          <a:prstGeom prst="rect">
            <a:avLst/>
          </a:prstGeom>
        </p:spPr>
      </p:pic>
      <p:sp>
        <p:nvSpPr>
          <p:cNvPr id="2" name="Title 1">
            <a:extLst>
              <a:ext uri="{FF2B5EF4-FFF2-40B4-BE49-F238E27FC236}">
                <a16:creationId xmlns:a16="http://schemas.microsoft.com/office/drawing/2014/main" id="{83038BA4-7149-4D7B-9FD1-AEF3253CF213}"/>
              </a:ext>
            </a:extLst>
          </p:cNvPr>
          <p:cNvSpPr>
            <a:spLocks noGrp="1"/>
          </p:cNvSpPr>
          <p:nvPr>
            <p:ph type="title"/>
          </p:nvPr>
        </p:nvSpPr>
        <p:spPr/>
        <p:txBody>
          <a:bodyPr/>
          <a:lstStyle/>
          <a:p>
            <a:r>
              <a:rPr lang="en-US"/>
              <a:t>5- </a:t>
            </a:r>
            <a:r>
              <a:rPr lang="en-US" u="sng">
                <a:effectLst>
                  <a:glow rad="127000">
                    <a:schemeClr val="tx1"/>
                  </a:glow>
                </a:effectLst>
              </a:rPr>
              <a:t>Unrelentin</a:t>
            </a:r>
            <a:r>
              <a:rPr lang="en-US">
                <a:effectLst>
                  <a:glow rad="127000">
                    <a:schemeClr val="tx1"/>
                  </a:glow>
                </a:effectLst>
              </a:rPr>
              <a:t>g</a:t>
            </a:r>
            <a:r>
              <a:rPr lang="en-US"/>
              <a:t> 3:10-14</a:t>
            </a:r>
          </a:p>
        </p:txBody>
      </p:sp>
      <p:sp>
        <p:nvSpPr>
          <p:cNvPr id="8" name="Speech Bubble: Rectangle with Corners Rounded 7">
            <a:extLst>
              <a:ext uri="{FF2B5EF4-FFF2-40B4-BE49-F238E27FC236}">
                <a16:creationId xmlns:a16="http://schemas.microsoft.com/office/drawing/2014/main" id="{A7F6D364-F2EA-431F-9BF8-6EEC03D17EC7}"/>
              </a:ext>
            </a:extLst>
          </p:cNvPr>
          <p:cNvSpPr/>
          <p:nvPr/>
        </p:nvSpPr>
        <p:spPr>
          <a:xfrm>
            <a:off x="4715006" y="3280603"/>
            <a:ext cx="4364182" cy="900546"/>
          </a:xfrm>
          <a:prstGeom prst="wedgeRoundRectCallout">
            <a:avLst>
              <a:gd name="adj1" fmla="val -79545"/>
              <a:gd name="adj2" fmla="val -65652"/>
              <a:gd name="adj3" fmla="val 16667"/>
            </a:avLst>
          </a:prstGeom>
          <a:solidFill>
            <a:schemeClr val="bg1"/>
          </a:solidFill>
          <a:ln w="38100">
            <a:solidFill>
              <a:srgbClr val="AA79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BFCA122-00C9-4EED-8678-3A133726C2EC}"/>
              </a:ext>
            </a:extLst>
          </p:cNvPr>
          <p:cNvSpPr>
            <a:spLocks noGrp="1"/>
          </p:cNvSpPr>
          <p:nvPr>
            <p:ph idx="1"/>
          </p:nvPr>
        </p:nvSpPr>
        <p:spPr>
          <a:xfrm>
            <a:off x="3901678" y="1537854"/>
            <a:ext cx="7952335" cy="5050835"/>
          </a:xfrm>
        </p:spPr>
        <p:txBody>
          <a:bodyPr/>
          <a:lstStyle/>
          <a:p>
            <a:r>
              <a:rPr lang="en-US"/>
              <a:t>  </a:t>
            </a:r>
            <a:r>
              <a:rPr lang="en-US" baseline="30000"/>
              <a:t>10</a:t>
            </a:r>
            <a:r>
              <a:rPr lang="en-US"/>
              <a:t> And the LORD came and stood, calling as at other times, </a:t>
            </a:r>
          </a:p>
          <a:p>
            <a:endParaRPr lang="en-US"/>
          </a:p>
          <a:p>
            <a:r>
              <a:rPr lang="en-US"/>
              <a:t>	"Samuel! Samuel!" </a:t>
            </a:r>
          </a:p>
          <a:p>
            <a:endParaRPr lang="en-US"/>
          </a:p>
        </p:txBody>
      </p:sp>
    </p:spTree>
    <p:extLst>
      <p:ext uri="{BB962C8B-B14F-4D97-AF65-F5344CB8AC3E}">
        <p14:creationId xmlns:p14="http://schemas.microsoft.com/office/powerpoint/2010/main" val="1075217258"/>
      </p:ext>
    </p:extLst>
  </p:cSld>
  <p:clrMapOvr>
    <a:masterClrMapping/>
  </p:clrMapOvr>
  <p:transition>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4BCD29-C861-4EDE-AB65-E4C5EB707108}"/>
              </a:ext>
            </a:extLst>
          </p:cNvPr>
          <p:cNvPicPr>
            <a:picLocks noChangeAspect="1"/>
          </p:cNvPicPr>
          <p:nvPr/>
        </p:nvPicPr>
        <p:blipFill>
          <a:blip r:embed="rId2"/>
          <a:stretch>
            <a:fillRect/>
          </a:stretch>
        </p:blipFill>
        <p:spPr>
          <a:xfrm>
            <a:off x="6347398" y="-432485"/>
            <a:ext cx="7539392" cy="8056605"/>
          </a:xfrm>
          <a:prstGeom prst="rect">
            <a:avLst/>
          </a:prstGeom>
        </p:spPr>
      </p:pic>
      <p:sp>
        <p:nvSpPr>
          <p:cNvPr id="2" name="Title 1">
            <a:extLst>
              <a:ext uri="{FF2B5EF4-FFF2-40B4-BE49-F238E27FC236}">
                <a16:creationId xmlns:a16="http://schemas.microsoft.com/office/drawing/2014/main" id="{83038BA4-7149-4D7B-9FD1-AEF3253CF213}"/>
              </a:ext>
            </a:extLst>
          </p:cNvPr>
          <p:cNvSpPr>
            <a:spLocks noGrp="1"/>
          </p:cNvSpPr>
          <p:nvPr>
            <p:ph type="title"/>
          </p:nvPr>
        </p:nvSpPr>
        <p:spPr/>
        <p:txBody>
          <a:bodyPr/>
          <a:lstStyle/>
          <a:p>
            <a:r>
              <a:rPr lang="en-US"/>
              <a:t>5- </a:t>
            </a:r>
            <a:r>
              <a:rPr lang="en-US" u="sng">
                <a:effectLst>
                  <a:glow rad="127000">
                    <a:schemeClr val="tx1"/>
                  </a:glow>
                </a:effectLst>
              </a:rPr>
              <a:t>Unrelentin</a:t>
            </a:r>
            <a:r>
              <a:rPr lang="en-US">
                <a:effectLst>
                  <a:glow rad="127000">
                    <a:schemeClr val="tx1"/>
                  </a:glow>
                </a:effectLst>
              </a:rPr>
              <a:t>g</a:t>
            </a:r>
            <a:r>
              <a:rPr lang="en-US"/>
              <a:t> 3:10-14</a:t>
            </a:r>
          </a:p>
        </p:txBody>
      </p:sp>
      <p:sp>
        <p:nvSpPr>
          <p:cNvPr id="5" name="Speech Bubble: Rectangle 4">
            <a:extLst>
              <a:ext uri="{FF2B5EF4-FFF2-40B4-BE49-F238E27FC236}">
                <a16:creationId xmlns:a16="http://schemas.microsoft.com/office/drawing/2014/main" id="{0600C47D-1D97-41F0-9BBD-214C37FD2C76}"/>
              </a:ext>
            </a:extLst>
          </p:cNvPr>
          <p:cNvSpPr/>
          <p:nvPr/>
        </p:nvSpPr>
        <p:spPr>
          <a:xfrm>
            <a:off x="2074985" y="2725615"/>
            <a:ext cx="3974123" cy="1494693"/>
          </a:xfrm>
          <a:prstGeom prst="wedgeRectCallout">
            <a:avLst>
              <a:gd name="adj1" fmla="val 111532"/>
              <a:gd name="adj2" fmla="val 14570"/>
            </a:avLst>
          </a:prstGeom>
          <a:solidFill>
            <a:srgbClr val="AA793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BFCA122-00C9-4EED-8678-3A133726C2EC}"/>
              </a:ext>
            </a:extLst>
          </p:cNvPr>
          <p:cNvSpPr>
            <a:spLocks noGrp="1"/>
          </p:cNvSpPr>
          <p:nvPr>
            <p:ph idx="1"/>
          </p:nvPr>
        </p:nvSpPr>
        <p:spPr>
          <a:xfrm>
            <a:off x="369277" y="1565031"/>
            <a:ext cx="7983891" cy="5023658"/>
          </a:xfrm>
        </p:spPr>
        <p:txBody>
          <a:bodyPr/>
          <a:lstStyle/>
          <a:p>
            <a:r>
              <a:rPr lang="en-US"/>
              <a:t>And Samuel said, </a:t>
            </a:r>
          </a:p>
          <a:p>
            <a:endParaRPr lang="en-US"/>
          </a:p>
          <a:p>
            <a:r>
              <a:rPr lang="en-US"/>
              <a:t>		"Speak, for your </a:t>
            </a:r>
            <a:br>
              <a:rPr lang="en-US"/>
            </a:br>
            <a:r>
              <a:rPr lang="en-US"/>
              <a:t>		  servant hears.“</a:t>
            </a:r>
            <a:br>
              <a:rPr lang="en-US"/>
            </a:br>
            <a:endParaRPr lang="en-US"/>
          </a:p>
          <a:p>
            <a:r>
              <a:rPr lang="en-US"/>
              <a:t> </a:t>
            </a:r>
          </a:p>
        </p:txBody>
      </p:sp>
    </p:spTree>
    <p:extLst>
      <p:ext uri="{BB962C8B-B14F-4D97-AF65-F5344CB8AC3E}">
        <p14:creationId xmlns:p14="http://schemas.microsoft.com/office/powerpoint/2010/main" val="824620495"/>
      </p:ext>
    </p:extLst>
  </p:cSld>
  <p:clrMapOvr>
    <a:masterClrMapping/>
  </p:clrMapOvr>
  <p:transition>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CDE905-C4DD-4693-B191-EE890157D468}"/>
              </a:ext>
            </a:extLst>
          </p:cNvPr>
          <p:cNvPicPr>
            <a:picLocks noChangeAspect="1"/>
          </p:cNvPicPr>
          <p:nvPr/>
        </p:nvPicPr>
        <p:blipFill rotWithShape="1">
          <a:blip r:embed="rId2"/>
          <a:srcRect l="29169" b="14474"/>
          <a:stretch/>
        </p:blipFill>
        <p:spPr>
          <a:xfrm>
            <a:off x="0" y="0"/>
            <a:ext cx="6657829" cy="6858000"/>
          </a:xfrm>
          <a:prstGeom prst="rect">
            <a:avLst/>
          </a:prstGeom>
        </p:spPr>
      </p:pic>
      <p:sp>
        <p:nvSpPr>
          <p:cNvPr id="2" name="Title 1">
            <a:extLst>
              <a:ext uri="{FF2B5EF4-FFF2-40B4-BE49-F238E27FC236}">
                <a16:creationId xmlns:a16="http://schemas.microsoft.com/office/drawing/2014/main" id="{83038BA4-7149-4D7B-9FD1-AEF3253CF213}"/>
              </a:ext>
            </a:extLst>
          </p:cNvPr>
          <p:cNvSpPr>
            <a:spLocks noGrp="1"/>
          </p:cNvSpPr>
          <p:nvPr>
            <p:ph type="title"/>
          </p:nvPr>
        </p:nvSpPr>
        <p:spPr/>
        <p:txBody>
          <a:bodyPr/>
          <a:lstStyle/>
          <a:p>
            <a:r>
              <a:rPr lang="en-US"/>
              <a:t>5- </a:t>
            </a:r>
            <a:r>
              <a:rPr lang="en-US" u="sng">
                <a:effectLst>
                  <a:glow rad="127000">
                    <a:schemeClr val="tx1"/>
                  </a:glow>
                </a:effectLst>
              </a:rPr>
              <a:t>Unrelentin</a:t>
            </a:r>
            <a:r>
              <a:rPr lang="en-US">
                <a:effectLst>
                  <a:glow rad="127000">
                    <a:schemeClr val="tx1"/>
                  </a:glow>
                </a:effectLst>
              </a:rPr>
              <a:t>g</a:t>
            </a:r>
            <a:r>
              <a:rPr lang="en-US"/>
              <a:t> 3:10-14</a:t>
            </a:r>
          </a:p>
        </p:txBody>
      </p:sp>
      <p:sp>
        <p:nvSpPr>
          <p:cNvPr id="3" name="Content Placeholder 2">
            <a:extLst>
              <a:ext uri="{FF2B5EF4-FFF2-40B4-BE49-F238E27FC236}">
                <a16:creationId xmlns:a16="http://schemas.microsoft.com/office/drawing/2014/main" id="{ABFCA122-00C9-4EED-8678-3A133726C2EC}"/>
              </a:ext>
            </a:extLst>
          </p:cNvPr>
          <p:cNvSpPr>
            <a:spLocks noGrp="1"/>
          </p:cNvSpPr>
          <p:nvPr>
            <p:ph idx="1"/>
          </p:nvPr>
        </p:nvSpPr>
        <p:spPr>
          <a:xfrm>
            <a:off x="4084558" y="1498665"/>
            <a:ext cx="7952335" cy="5050835"/>
          </a:xfrm>
        </p:spPr>
        <p:txBody>
          <a:bodyPr/>
          <a:lstStyle/>
          <a:p>
            <a:r>
              <a:rPr lang="en-US" baseline="30000"/>
              <a:t>11</a:t>
            </a:r>
            <a:r>
              <a:rPr lang="en-US"/>
              <a:t> Then the LORD said to Samuel, "Behold, I am about to do a thing in Israel at which the two ears of everyone who hears it will tingle.</a:t>
            </a:r>
          </a:p>
          <a:p>
            <a:r>
              <a:rPr lang="en-US"/>
              <a:t> </a:t>
            </a:r>
            <a:r>
              <a:rPr lang="en-US" baseline="30000"/>
              <a:t>12</a:t>
            </a:r>
            <a:r>
              <a:rPr lang="en-US"/>
              <a:t> On that day I will fulfill against Eli all that I have spoken concerning his house, from beginning to end.</a:t>
            </a:r>
          </a:p>
          <a:p>
            <a:r>
              <a:rPr lang="en-US"/>
              <a:t> </a:t>
            </a:r>
          </a:p>
        </p:txBody>
      </p:sp>
    </p:spTree>
    <p:extLst>
      <p:ext uri="{BB962C8B-B14F-4D97-AF65-F5344CB8AC3E}">
        <p14:creationId xmlns:p14="http://schemas.microsoft.com/office/powerpoint/2010/main" val="2302666913"/>
      </p:ext>
    </p:extLst>
  </p:cSld>
  <p:clrMapOvr>
    <a:masterClrMapping/>
  </p:clrMapOvr>
  <p:transition>
    <p:circl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796C93-D4C3-4CA5-894D-C585143B5614}"/>
              </a:ext>
            </a:extLst>
          </p:cNvPr>
          <p:cNvPicPr>
            <a:picLocks noChangeAspect="1"/>
          </p:cNvPicPr>
          <p:nvPr/>
        </p:nvPicPr>
        <p:blipFill rotWithShape="1">
          <a:blip r:embed="rId2"/>
          <a:srcRect l="29169" b="14474"/>
          <a:stretch/>
        </p:blipFill>
        <p:spPr>
          <a:xfrm>
            <a:off x="0" y="0"/>
            <a:ext cx="6657829" cy="6858000"/>
          </a:xfrm>
          <a:prstGeom prst="rect">
            <a:avLst/>
          </a:prstGeom>
        </p:spPr>
      </p:pic>
      <p:sp>
        <p:nvSpPr>
          <p:cNvPr id="2" name="Title 1">
            <a:extLst>
              <a:ext uri="{FF2B5EF4-FFF2-40B4-BE49-F238E27FC236}">
                <a16:creationId xmlns:a16="http://schemas.microsoft.com/office/drawing/2014/main" id="{83038BA4-7149-4D7B-9FD1-AEF3253CF213}"/>
              </a:ext>
            </a:extLst>
          </p:cNvPr>
          <p:cNvSpPr>
            <a:spLocks noGrp="1"/>
          </p:cNvSpPr>
          <p:nvPr>
            <p:ph type="title"/>
          </p:nvPr>
        </p:nvSpPr>
        <p:spPr/>
        <p:txBody>
          <a:bodyPr/>
          <a:lstStyle/>
          <a:p>
            <a:r>
              <a:rPr lang="en-US"/>
              <a:t>5- </a:t>
            </a:r>
            <a:r>
              <a:rPr lang="en-US" u="sng">
                <a:effectLst>
                  <a:glow rad="127000">
                    <a:schemeClr val="tx1"/>
                  </a:glow>
                </a:effectLst>
              </a:rPr>
              <a:t>Unrelentin</a:t>
            </a:r>
            <a:r>
              <a:rPr lang="en-US">
                <a:effectLst>
                  <a:glow rad="127000">
                    <a:schemeClr val="tx1"/>
                  </a:glow>
                </a:effectLst>
              </a:rPr>
              <a:t>g</a:t>
            </a:r>
            <a:r>
              <a:rPr lang="en-US"/>
              <a:t> 3:10-14</a:t>
            </a:r>
          </a:p>
        </p:txBody>
      </p:sp>
      <p:sp>
        <p:nvSpPr>
          <p:cNvPr id="3" name="Content Placeholder 2">
            <a:extLst>
              <a:ext uri="{FF2B5EF4-FFF2-40B4-BE49-F238E27FC236}">
                <a16:creationId xmlns:a16="http://schemas.microsoft.com/office/drawing/2014/main" id="{ABFCA122-00C9-4EED-8678-3A133726C2EC}"/>
              </a:ext>
            </a:extLst>
          </p:cNvPr>
          <p:cNvSpPr>
            <a:spLocks noGrp="1"/>
          </p:cNvSpPr>
          <p:nvPr>
            <p:ph idx="1"/>
          </p:nvPr>
        </p:nvSpPr>
        <p:spPr>
          <a:xfrm>
            <a:off x="4110685" y="1394163"/>
            <a:ext cx="7724264" cy="5050835"/>
          </a:xfrm>
        </p:spPr>
        <p:txBody>
          <a:bodyPr/>
          <a:lstStyle/>
          <a:p>
            <a:r>
              <a:rPr lang="en-US" baseline="30000"/>
              <a:t>13</a:t>
            </a:r>
            <a:r>
              <a:rPr lang="en-US"/>
              <a:t> And I declare to him that I am about to punish his house forever, for the iniquity that he knew, because his sons were blaspheming God, and he did not restrain them.  </a:t>
            </a:r>
            <a:r>
              <a:rPr lang="en-US" baseline="30000"/>
              <a:t>14</a:t>
            </a:r>
            <a:r>
              <a:rPr lang="en-US"/>
              <a:t> Therefore I swear to the house of Eli that the iniquity of Eli's house shall not be atoned for by sacrifice or offering forever." </a:t>
            </a:r>
          </a:p>
        </p:txBody>
      </p:sp>
    </p:spTree>
    <p:extLst>
      <p:ext uri="{BB962C8B-B14F-4D97-AF65-F5344CB8AC3E}">
        <p14:creationId xmlns:p14="http://schemas.microsoft.com/office/powerpoint/2010/main" val="1294662488"/>
      </p:ext>
    </p:extLst>
  </p:cSld>
  <p:clrMapOvr>
    <a:masterClrMapping/>
  </p:clrMapOvr>
  <p:transition>
    <p:circl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0794AF-B79E-48DE-AE06-D59E3A9FE365}"/>
              </a:ext>
            </a:extLst>
          </p:cNvPr>
          <p:cNvPicPr>
            <a:picLocks noChangeAspect="1"/>
          </p:cNvPicPr>
          <p:nvPr/>
        </p:nvPicPr>
        <p:blipFill>
          <a:blip r:embed="rId2"/>
          <a:stretch>
            <a:fillRect/>
          </a:stretch>
        </p:blipFill>
        <p:spPr>
          <a:xfrm>
            <a:off x="5574357" y="0"/>
            <a:ext cx="7136606" cy="6858000"/>
          </a:xfrm>
          <a:prstGeom prst="rect">
            <a:avLst/>
          </a:prstGeom>
        </p:spPr>
      </p:pic>
      <p:grpSp>
        <p:nvGrpSpPr>
          <p:cNvPr id="5" name="Group 4">
            <a:extLst>
              <a:ext uri="{FF2B5EF4-FFF2-40B4-BE49-F238E27FC236}">
                <a16:creationId xmlns:a16="http://schemas.microsoft.com/office/drawing/2014/main" id="{050C53F8-51F7-4B0A-8896-063297BEA9B3}"/>
              </a:ext>
            </a:extLst>
          </p:cNvPr>
          <p:cNvGrpSpPr/>
          <p:nvPr/>
        </p:nvGrpSpPr>
        <p:grpSpPr>
          <a:xfrm>
            <a:off x="5860471" y="5943600"/>
            <a:ext cx="8160328" cy="6858000"/>
            <a:chOff x="4031671" y="0"/>
            <a:chExt cx="8160328" cy="6858000"/>
          </a:xfrm>
        </p:grpSpPr>
        <p:pic>
          <p:nvPicPr>
            <p:cNvPr id="6" name="Picture 5">
              <a:extLst>
                <a:ext uri="{FF2B5EF4-FFF2-40B4-BE49-F238E27FC236}">
                  <a16:creationId xmlns:a16="http://schemas.microsoft.com/office/drawing/2014/main" id="{85D990F0-E697-448B-A9B8-2ABE3DCFBDB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8000"/>
                      </a14:imgEffect>
                    </a14:imgLayer>
                  </a14:imgProps>
                </a:ext>
              </a:extLst>
            </a:blip>
            <a:srcRect b="98144"/>
            <a:stretch/>
          </p:blipFill>
          <p:spPr>
            <a:xfrm flipH="1">
              <a:off x="4031671" y="0"/>
              <a:ext cx="8160327" cy="831273"/>
            </a:xfrm>
            <a:prstGeom prst="rect">
              <a:avLst/>
            </a:prstGeom>
          </p:spPr>
        </p:pic>
        <p:pic>
          <p:nvPicPr>
            <p:cNvPr id="7" name="Picture 6">
              <a:extLst>
                <a:ext uri="{FF2B5EF4-FFF2-40B4-BE49-F238E27FC236}">
                  <a16:creationId xmlns:a16="http://schemas.microsoft.com/office/drawing/2014/main" id="{32991AA2-AE44-44CD-BCFE-786DBDE41AB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8000"/>
                      </a14:imgEffect>
                    </a14:imgLayer>
                  </a14:imgProps>
                </a:ext>
              </a:extLst>
            </a:blip>
            <a:stretch>
              <a:fillRect/>
            </a:stretch>
          </p:blipFill>
          <p:spPr>
            <a:xfrm flipH="1">
              <a:off x="4031672" y="717286"/>
              <a:ext cx="8160327" cy="6140714"/>
            </a:xfrm>
            <a:prstGeom prst="rect">
              <a:avLst/>
            </a:prstGeom>
          </p:spPr>
        </p:pic>
      </p:grpSp>
      <p:sp>
        <p:nvSpPr>
          <p:cNvPr id="2" name="Title 1">
            <a:extLst>
              <a:ext uri="{FF2B5EF4-FFF2-40B4-BE49-F238E27FC236}">
                <a16:creationId xmlns:a16="http://schemas.microsoft.com/office/drawing/2014/main" id="{83038BA4-7149-4D7B-9FD1-AEF3253CF213}"/>
              </a:ext>
            </a:extLst>
          </p:cNvPr>
          <p:cNvSpPr>
            <a:spLocks noGrp="1"/>
          </p:cNvSpPr>
          <p:nvPr>
            <p:ph type="title"/>
          </p:nvPr>
        </p:nvSpPr>
        <p:spPr/>
        <p:txBody>
          <a:bodyPr/>
          <a:lstStyle/>
          <a:p>
            <a:r>
              <a:rPr lang="en-US"/>
              <a:t>6- </a:t>
            </a:r>
            <a:r>
              <a:rPr lang="en-US" u="sng"/>
              <a:t>Convictin</a:t>
            </a:r>
            <a:r>
              <a:rPr lang="en-US"/>
              <a:t>g 3:15-18</a:t>
            </a:r>
          </a:p>
        </p:txBody>
      </p:sp>
      <p:sp>
        <p:nvSpPr>
          <p:cNvPr id="3" name="Content Placeholder 2">
            <a:extLst>
              <a:ext uri="{FF2B5EF4-FFF2-40B4-BE49-F238E27FC236}">
                <a16:creationId xmlns:a16="http://schemas.microsoft.com/office/drawing/2014/main" id="{ABFCA122-00C9-4EED-8678-3A133726C2EC}"/>
              </a:ext>
            </a:extLst>
          </p:cNvPr>
          <p:cNvSpPr>
            <a:spLocks noGrp="1"/>
          </p:cNvSpPr>
          <p:nvPr>
            <p:ph idx="1"/>
          </p:nvPr>
        </p:nvSpPr>
        <p:spPr>
          <a:xfrm>
            <a:off x="400833" y="1537854"/>
            <a:ext cx="6169784" cy="5050835"/>
          </a:xfrm>
        </p:spPr>
        <p:txBody>
          <a:bodyPr/>
          <a:lstStyle/>
          <a:p>
            <a:r>
              <a:rPr lang="en-US"/>
              <a:t> </a:t>
            </a:r>
            <a:r>
              <a:rPr lang="en-US" baseline="30000"/>
              <a:t>15</a:t>
            </a:r>
            <a:r>
              <a:rPr lang="en-US"/>
              <a:t> Samuel lay until morning; then he opened the doors of the house of the LORD. And Samuel was afraid to tell the vision to Eli.</a:t>
            </a:r>
          </a:p>
        </p:txBody>
      </p:sp>
    </p:spTree>
    <p:extLst>
      <p:ext uri="{BB962C8B-B14F-4D97-AF65-F5344CB8AC3E}">
        <p14:creationId xmlns:p14="http://schemas.microsoft.com/office/powerpoint/2010/main" val="182886231"/>
      </p:ext>
    </p:extLst>
  </p:cSld>
  <p:clrMapOvr>
    <a:masterClrMapping/>
  </p:clrMapOvr>
  <p:transition>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7DB3E1-09B9-4B6A-8601-582C983E982C}"/>
              </a:ext>
            </a:extLst>
          </p:cNvPr>
          <p:cNvPicPr>
            <a:picLocks noChangeAspect="1"/>
          </p:cNvPicPr>
          <p:nvPr/>
        </p:nvPicPr>
        <p:blipFill rotWithShape="1">
          <a:blip r:embed="rId3"/>
          <a:srcRect t="5719" b="9973"/>
          <a:stretch/>
        </p:blipFill>
        <p:spPr>
          <a:xfrm>
            <a:off x="0" y="0"/>
            <a:ext cx="12192000" cy="6858000"/>
          </a:xfrm>
          <a:prstGeom prst="rect">
            <a:avLst/>
          </a:prstGeom>
        </p:spPr>
      </p:pic>
      <p:pic>
        <p:nvPicPr>
          <p:cNvPr id="1026" name="Picture 2">
            <a:extLst>
              <a:ext uri="{FF2B5EF4-FFF2-40B4-BE49-F238E27FC236}">
                <a16:creationId xmlns:a16="http://schemas.microsoft.com/office/drawing/2014/main" id="{F886958B-ABD4-4B21-AA78-1DC1023F9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7F538D-1313-47BD-A6C8-7FE059AFDAB9}"/>
              </a:ext>
            </a:extLst>
          </p:cNvPr>
          <p:cNvSpPr>
            <a:spLocks noGrp="1"/>
          </p:cNvSpPr>
          <p:nvPr>
            <p:ph type="ctrTitle"/>
          </p:nvPr>
        </p:nvSpPr>
        <p:spPr>
          <a:xfrm>
            <a:off x="109182" y="1122363"/>
            <a:ext cx="8256896" cy="3749888"/>
          </a:xfrm>
        </p:spPr>
        <p:txBody>
          <a:bodyPr/>
          <a:lstStyle/>
          <a:p>
            <a:r>
              <a:rPr lang="en-US" dirty="0">
                <a:solidFill>
                  <a:schemeClr val="bg1"/>
                </a:solidFill>
                <a:effectLst>
                  <a:outerShdw blurRad="50800" dist="50800" dir="2700000" algn="ctr" rotWithShape="0">
                    <a:schemeClr val="tx1"/>
                  </a:outerShdw>
                </a:effectLst>
                <a:latin typeface="Hemi Head Rg" panose="020B0703040202080204" pitchFamily="34" charset="0"/>
              </a:rPr>
              <a:t>Finding Victory </a:t>
            </a:r>
            <a:br>
              <a:rPr lang="en-US" dirty="0">
                <a:solidFill>
                  <a:schemeClr val="bg1"/>
                </a:solidFill>
                <a:effectLst>
                  <a:outerShdw blurRad="50800" dist="50800" dir="2700000" algn="ctr" rotWithShape="0">
                    <a:schemeClr val="tx1"/>
                  </a:outerShdw>
                </a:effectLst>
                <a:latin typeface="Hemi Head Rg" panose="020B0703040202080204" pitchFamily="34" charset="0"/>
              </a:rPr>
            </a:br>
            <a:endParaRPr lang="en-US" dirty="0">
              <a:solidFill>
                <a:schemeClr val="bg1"/>
              </a:solidFill>
              <a:effectLst>
                <a:outerShdw blurRad="50800" dist="50800" dir="2700000" algn="ctr" rotWithShape="0">
                  <a:schemeClr val="tx1"/>
                </a:outerShdw>
              </a:effectLst>
              <a:latin typeface="Hemi Head Rg" panose="020B0703040202080204" pitchFamily="34" charset="0"/>
            </a:endParaRPr>
          </a:p>
        </p:txBody>
      </p:sp>
    </p:spTree>
    <p:extLst>
      <p:ext uri="{BB962C8B-B14F-4D97-AF65-F5344CB8AC3E}">
        <p14:creationId xmlns:p14="http://schemas.microsoft.com/office/powerpoint/2010/main" val="4045158525"/>
      </p:ext>
    </p:extLst>
  </p:cSld>
  <p:clrMapOvr>
    <a:masterClrMapping/>
  </p:clrMapOvr>
  <p:transition>
    <p:circl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50C53F8-51F7-4B0A-8896-063297BEA9B3}"/>
              </a:ext>
            </a:extLst>
          </p:cNvPr>
          <p:cNvGrpSpPr/>
          <p:nvPr/>
        </p:nvGrpSpPr>
        <p:grpSpPr>
          <a:xfrm>
            <a:off x="4031672" y="0"/>
            <a:ext cx="8160328" cy="6858000"/>
            <a:chOff x="4031671" y="0"/>
            <a:chExt cx="8160328" cy="6858000"/>
          </a:xfrm>
        </p:grpSpPr>
        <p:pic>
          <p:nvPicPr>
            <p:cNvPr id="6" name="Picture 5">
              <a:extLst>
                <a:ext uri="{FF2B5EF4-FFF2-40B4-BE49-F238E27FC236}">
                  <a16:creationId xmlns:a16="http://schemas.microsoft.com/office/drawing/2014/main" id="{85D990F0-E697-448B-A9B8-2ABE3DCFBDB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Lst>
            </a:blip>
            <a:srcRect b="98144"/>
            <a:stretch/>
          </p:blipFill>
          <p:spPr>
            <a:xfrm flipH="1">
              <a:off x="4031671" y="0"/>
              <a:ext cx="8160327" cy="831273"/>
            </a:xfrm>
            <a:prstGeom prst="rect">
              <a:avLst/>
            </a:prstGeom>
          </p:spPr>
        </p:pic>
        <p:pic>
          <p:nvPicPr>
            <p:cNvPr id="7" name="Picture 6">
              <a:extLst>
                <a:ext uri="{FF2B5EF4-FFF2-40B4-BE49-F238E27FC236}">
                  <a16:creationId xmlns:a16="http://schemas.microsoft.com/office/drawing/2014/main" id="{32991AA2-AE44-44CD-BCFE-786DBDE41AB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8000"/>
                      </a14:imgEffect>
                    </a14:imgLayer>
                  </a14:imgProps>
                </a:ext>
              </a:extLst>
            </a:blip>
            <a:stretch>
              <a:fillRect/>
            </a:stretch>
          </p:blipFill>
          <p:spPr>
            <a:xfrm flipH="1">
              <a:off x="4031672" y="717286"/>
              <a:ext cx="8160327" cy="6140714"/>
            </a:xfrm>
            <a:prstGeom prst="rect">
              <a:avLst/>
            </a:prstGeom>
          </p:spPr>
        </p:pic>
      </p:grpSp>
      <p:sp>
        <p:nvSpPr>
          <p:cNvPr id="2" name="Title 1">
            <a:extLst>
              <a:ext uri="{FF2B5EF4-FFF2-40B4-BE49-F238E27FC236}">
                <a16:creationId xmlns:a16="http://schemas.microsoft.com/office/drawing/2014/main" id="{83038BA4-7149-4D7B-9FD1-AEF3253CF213}"/>
              </a:ext>
            </a:extLst>
          </p:cNvPr>
          <p:cNvSpPr>
            <a:spLocks noGrp="1"/>
          </p:cNvSpPr>
          <p:nvPr>
            <p:ph type="title"/>
          </p:nvPr>
        </p:nvSpPr>
        <p:spPr/>
        <p:txBody>
          <a:bodyPr/>
          <a:lstStyle/>
          <a:p>
            <a:r>
              <a:rPr lang="en-US"/>
              <a:t>6- </a:t>
            </a:r>
            <a:r>
              <a:rPr lang="en-US" u="sng"/>
              <a:t>Convictin</a:t>
            </a:r>
            <a:r>
              <a:rPr lang="en-US"/>
              <a:t>g 3:15-18</a:t>
            </a:r>
          </a:p>
        </p:txBody>
      </p:sp>
      <p:sp>
        <p:nvSpPr>
          <p:cNvPr id="9" name="Speech Bubble: Rectangle 8">
            <a:extLst>
              <a:ext uri="{FF2B5EF4-FFF2-40B4-BE49-F238E27FC236}">
                <a16:creationId xmlns:a16="http://schemas.microsoft.com/office/drawing/2014/main" id="{6A9BAAA8-4A17-4C37-9193-102B76C0C102}"/>
              </a:ext>
            </a:extLst>
          </p:cNvPr>
          <p:cNvSpPr/>
          <p:nvPr/>
        </p:nvSpPr>
        <p:spPr>
          <a:xfrm>
            <a:off x="2057400" y="2497015"/>
            <a:ext cx="4554415" cy="1318848"/>
          </a:xfrm>
          <a:prstGeom prst="wedgeRectCallout">
            <a:avLst>
              <a:gd name="adj1" fmla="val 96474"/>
              <a:gd name="adj2" fmla="val 35903"/>
            </a:avLst>
          </a:prstGeom>
          <a:solidFill>
            <a:srgbClr val="AA793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BFCA122-00C9-4EED-8678-3A133726C2EC}"/>
              </a:ext>
            </a:extLst>
          </p:cNvPr>
          <p:cNvSpPr>
            <a:spLocks noGrp="1"/>
          </p:cNvSpPr>
          <p:nvPr>
            <p:ph idx="1"/>
          </p:nvPr>
        </p:nvSpPr>
        <p:spPr>
          <a:xfrm>
            <a:off x="400833" y="1537854"/>
            <a:ext cx="8180459" cy="5050835"/>
          </a:xfrm>
        </p:spPr>
        <p:txBody>
          <a:bodyPr/>
          <a:lstStyle/>
          <a:p>
            <a:r>
              <a:rPr lang="en-US" baseline="30000"/>
              <a:t>16</a:t>
            </a:r>
            <a:r>
              <a:rPr lang="en-US"/>
              <a:t> But Eli called Samuel and said,</a:t>
            </a:r>
          </a:p>
          <a:p>
            <a:r>
              <a:rPr lang="en-US"/>
              <a:t>		</a:t>
            </a:r>
            <a:br>
              <a:rPr lang="en-US"/>
            </a:br>
            <a:r>
              <a:rPr lang="en-US"/>
              <a:t>		 "Samuel, my son." </a:t>
            </a:r>
          </a:p>
          <a:p>
            <a:endParaRPr lang="en-US"/>
          </a:p>
        </p:txBody>
      </p:sp>
    </p:spTree>
    <p:extLst>
      <p:ext uri="{BB962C8B-B14F-4D97-AF65-F5344CB8AC3E}">
        <p14:creationId xmlns:p14="http://schemas.microsoft.com/office/powerpoint/2010/main" val="4252185043"/>
      </p:ext>
    </p:extLst>
  </p:cSld>
  <p:clrMapOvr>
    <a:masterClrMapping/>
  </p:clrMapOvr>
  <p:transition>
    <p:circl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83D47A-30BA-4B3F-B9AA-85E82D013662}"/>
              </a:ext>
            </a:extLst>
          </p:cNvPr>
          <p:cNvPicPr>
            <a:picLocks noChangeAspect="1"/>
          </p:cNvPicPr>
          <p:nvPr/>
        </p:nvPicPr>
        <p:blipFill>
          <a:blip r:embed="rId2"/>
          <a:stretch>
            <a:fillRect/>
          </a:stretch>
        </p:blipFill>
        <p:spPr>
          <a:xfrm>
            <a:off x="5699985" y="0"/>
            <a:ext cx="8473440" cy="6858000"/>
          </a:xfrm>
          <a:prstGeom prst="rect">
            <a:avLst/>
          </a:prstGeom>
        </p:spPr>
      </p:pic>
      <p:sp>
        <p:nvSpPr>
          <p:cNvPr id="2" name="Title 1">
            <a:extLst>
              <a:ext uri="{FF2B5EF4-FFF2-40B4-BE49-F238E27FC236}">
                <a16:creationId xmlns:a16="http://schemas.microsoft.com/office/drawing/2014/main" id="{83038BA4-7149-4D7B-9FD1-AEF3253CF213}"/>
              </a:ext>
            </a:extLst>
          </p:cNvPr>
          <p:cNvSpPr>
            <a:spLocks noGrp="1"/>
          </p:cNvSpPr>
          <p:nvPr>
            <p:ph type="title"/>
          </p:nvPr>
        </p:nvSpPr>
        <p:spPr/>
        <p:txBody>
          <a:bodyPr/>
          <a:lstStyle/>
          <a:p>
            <a:r>
              <a:rPr lang="en-US"/>
              <a:t>6- </a:t>
            </a:r>
            <a:r>
              <a:rPr lang="en-US" u="sng"/>
              <a:t>Convictin</a:t>
            </a:r>
            <a:r>
              <a:rPr lang="en-US"/>
              <a:t>g 3:15-18</a:t>
            </a:r>
          </a:p>
        </p:txBody>
      </p:sp>
      <p:sp>
        <p:nvSpPr>
          <p:cNvPr id="10" name="Speech Bubble: Rectangle 9">
            <a:extLst>
              <a:ext uri="{FF2B5EF4-FFF2-40B4-BE49-F238E27FC236}">
                <a16:creationId xmlns:a16="http://schemas.microsoft.com/office/drawing/2014/main" id="{55C31FC3-C94C-426D-AD13-A6285EC9BD6D}"/>
              </a:ext>
            </a:extLst>
          </p:cNvPr>
          <p:cNvSpPr/>
          <p:nvPr/>
        </p:nvSpPr>
        <p:spPr>
          <a:xfrm>
            <a:off x="2919046" y="2497015"/>
            <a:ext cx="3288323" cy="1037493"/>
          </a:xfrm>
          <a:prstGeom prst="wedgeRectCallout">
            <a:avLst>
              <a:gd name="adj1" fmla="val 129629"/>
              <a:gd name="adj2" fmla="val -4775"/>
            </a:avLst>
          </a:prstGeom>
          <a:solidFill>
            <a:srgbClr val="AA793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BFCA122-00C9-4EED-8678-3A133726C2EC}"/>
              </a:ext>
            </a:extLst>
          </p:cNvPr>
          <p:cNvSpPr>
            <a:spLocks noGrp="1"/>
          </p:cNvSpPr>
          <p:nvPr>
            <p:ph idx="1"/>
          </p:nvPr>
        </p:nvSpPr>
        <p:spPr>
          <a:xfrm>
            <a:off x="400833" y="1537854"/>
            <a:ext cx="8180459" cy="5050835"/>
          </a:xfrm>
        </p:spPr>
        <p:txBody>
          <a:bodyPr/>
          <a:lstStyle/>
          <a:p>
            <a:r>
              <a:rPr lang="en-US"/>
              <a:t>And he said, </a:t>
            </a:r>
            <a:br>
              <a:rPr lang="en-US"/>
            </a:br>
            <a:br>
              <a:rPr lang="en-US"/>
            </a:br>
            <a:r>
              <a:rPr lang="en-US"/>
              <a:t>			"Here I am."</a:t>
            </a:r>
          </a:p>
          <a:p>
            <a:r>
              <a:rPr lang="en-US"/>
              <a:t> </a:t>
            </a:r>
          </a:p>
          <a:p>
            <a:endParaRPr lang="en-US"/>
          </a:p>
        </p:txBody>
      </p:sp>
    </p:spTree>
    <p:extLst>
      <p:ext uri="{BB962C8B-B14F-4D97-AF65-F5344CB8AC3E}">
        <p14:creationId xmlns:p14="http://schemas.microsoft.com/office/powerpoint/2010/main" val="3067621771"/>
      </p:ext>
    </p:extLst>
  </p:cSld>
  <p:clrMapOvr>
    <a:masterClrMapping/>
  </p:clrMapOvr>
  <p:transition>
    <p:circl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4635757-3F45-450B-96AE-423B8C713F27}"/>
              </a:ext>
            </a:extLst>
          </p:cNvPr>
          <p:cNvGrpSpPr/>
          <p:nvPr/>
        </p:nvGrpSpPr>
        <p:grpSpPr>
          <a:xfrm>
            <a:off x="4031672" y="0"/>
            <a:ext cx="8160328" cy="6858000"/>
            <a:chOff x="4031671" y="0"/>
            <a:chExt cx="8160328" cy="6858000"/>
          </a:xfrm>
        </p:grpSpPr>
        <p:pic>
          <p:nvPicPr>
            <p:cNvPr id="7" name="Picture 6">
              <a:extLst>
                <a:ext uri="{FF2B5EF4-FFF2-40B4-BE49-F238E27FC236}">
                  <a16:creationId xmlns:a16="http://schemas.microsoft.com/office/drawing/2014/main" id="{AD6D6226-CDF7-4EEC-A8C6-AA478B36602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Lst>
            </a:blip>
            <a:srcRect b="98144"/>
            <a:stretch/>
          </p:blipFill>
          <p:spPr>
            <a:xfrm flipH="1">
              <a:off x="4031671" y="0"/>
              <a:ext cx="8160327" cy="831273"/>
            </a:xfrm>
            <a:prstGeom prst="rect">
              <a:avLst/>
            </a:prstGeom>
          </p:spPr>
        </p:pic>
        <p:pic>
          <p:nvPicPr>
            <p:cNvPr id="8" name="Picture 7">
              <a:extLst>
                <a:ext uri="{FF2B5EF4-FFF2-40B4-BE49-F238E27FC236}">
                  <a16:creationId xmlns:a16="http://schemas.microsoft.com/office/drawing/2014/main" id="{EC22B0BC-101B-4C69-B286-FACF9119DF6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8000"/>
                      </a14:imgEffect>
                    </a14:imgLayer>
                  </a14:imgProps>
                </a:ext>
              </a:extLst>
            </a:blip>
            <a:stretch>
              <a:fillRect/>
            </a:stretch>
          </p:blipFill>
          <p:spPr>
            <a:xfrm flipH="1">
              <a:off x="4031672" y="717286"/>
              <a:ext cx="8160327" cy="6140714"/>
            </a:xfrm>
            <a:prstGeom prst="rect">
              <a:avLst/>
            </a:prstGeom>
          </p:spPr>
        </p:pic>
      </p:grpSp>
      <p:sp>
        <p:nvSpPr>
          <p:cNvPr id="2" name="Title 1">
            <a:extLst>
              <a:ext uri="{FF2B5EF4-FFF2-40B4-BE49-F238E27FC236}">
                <a16:creationId xmlns:a16="http://schemas.microsoft.com/office/drawing/2014/main" id="{83038BA4-7149-4D7B-9FD1-AEF3253CF213}"/>
              </a:ext>
            </a:extLst>
          </p:cNvPr>
          <p:cNvSpPr>
            <a:spLocks noGrp="1"/>
          </p:cNvSpPr>
          <p:nvPr>
            <p:ph type="title"/>
          </p:nvPr>
        </p:nvSpPr>
        <p:spPr/>
        <p:txBody>
          <a:bodyPr/>
          <a:lstStyle/>
          <a:p>
            <a:r>
              <a:rPr lang="en-US"/>
              <a:t>6- </a:t>
            </a:r>
            <a:r>
              <a:rPr lang="en-US" u="sng"/>
              <a:t>Convictin</a:t>
            </a:r>
            <a:r>
              <a:rPr lang="en-US"/>
              <a:t>g 3:15-18</a:t>
            </a:r>
          </a:p>
        </p:txBody>
      </p:sp>
      <p:sp>
        <p:nvSpPr>
          <p:cNvPr id="10" name="Speech Bubble: Rectangle 9">
            <a:extLst>
              <a:ext uri="{FF2B5EF4-FFF2-40B4-BE49-F238E27FC236}">
                <a16:creationId xmlns:a16="http://schemas.microsoft.com/office/drawing/2014/main" id="{55C31FC3-C94C-426D-AD13-A6285EC9BD6D}"/>
              </a:ext>
            </a:extLst>
          </p:cNvPr>
          <p:cNvSpPr/>
          <p:nvPr/>
        </p:nvSpPr>
        <p:spPr>
          <a:xfrm>
            <a:off x="1037493" y="2514601"/>
            <a:ext cx="6910754" cy="3305908"/>
          </a:xfrm>
          <a:prstGeom prst="wedgeRectCallout">
            <a:avLst>
              <a:gd name="adj1" fmla="val 64903"/>
              <a:gd name="adj2" fmla="val -14015"/>
            </a:avLst>
          </a:prstGeom>
          <a:solidFill>
            <a:srgbClr val="AA793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BFCA122-00C9-4EED-8678-3A133726C2EC}"/>
              </a:ext>
            </a:extLst>
          </p:cNvPr>
          <p:cNvSpPr>
            <a:spLocks noGrp="1"/>
          </p:cNvSpPr>
          <p:nvPr>
            <p:ph idx="1"/>
          </p:nvPr>
        </p:nvSpPr>
        <p:spPr>
          <a:xfrm>
            <a:off x="400833" y="1537855"/>
            <a:ext cx="7658949" cy="3596854"/>
          </a:xfrm>
        </p:spPr>
        <p:txBody>
          <a:bodyPr/>
          <a:lstStyle/>
          <a:p>
            <a:r>
              <a:rPr lang="en-US" baseline="30000"/>
              <a:t>17</a:t>
            </a:r>
            <a:r>
              <a:rPr lang="en-US"/>
              <a:t> And Eli said, </a:t>
            </a:r>
            <a:br>
              <a:rPr lang="en-US"/>
            </a:br>
            <a:endParaRPr lang="en-US"/>
          </a:p>
          <a:p>
            <a:r>
              <a:rPr lang="en-US"/>
              <a:t>	"What was it that he told you? 	Do not hide it from me. May 	God do so to you and more 	also if you hide anything from 	me of all that he told you.“</a:t>
            </a:r>
          </a:p>
          <a:p>
            <a:endParaRPr lang="en-US"/>
          </a:p>
        </p:txBody>
      </p:sp>
    </p:spTree>
    <p:extLst>
      <p:ext uri="{BB962C8B-B14F-4D97-AF65-F5344CB8AC3E}">
        <p14:creationId xmlns:p14="http://schemas.microsoft.com/office/powerpoint/2010/main" val="198913419"/>
      </p:ext>
    </p:extLst>
  </p:cSld>
  <p:clrMapOvr>
    <a:masterClrMapping/>
  </p:clrMapOvr>
  <p:transition>
    <p:circl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4635757-3F45-450B-96AE-423B8C713F27}"/>
              </a:ext>
            </a:extLst>
          </p:cNvPr>
          <p:cNvGrpSpPr/>
          <p:nvPr/>
        </p:nvGrpSpPr>
        <p:grpSpPr>
          <a:xfrm>
            <a:off x="4031672" y="0"/>
            <a:ext cx="8160328" cy="6858000"/>
            <a:chOff x="4031671" y="0"/>
            <a:chExt cx="8160328" cy="6858000"/>
          </a:xfrm>
        </p:grpSpPr>
        <p:pic>
          <p:nvPicPr>
            <p:cNvPr id="7" name="Picture 6">
              <a:extLst>
                <a:ext uri="{FF2B5EF4-FFF2-40B4-BE49-F238E27FC236}">
                  <a16:creationId xmlns:a16="http://schemas.microsoft.com/office/drawing/2014/main" id="{AD6D6226-CDF7-4EEC-A8C6-AA478B36602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Lst>
            </a:blip>
            <a:srcRect b="98144"/>
            <a:stretch/>
          </p:blipFill>
          <p:spPr>
            <a:xfrm flipH="1">
              <a:off x="4031671" y="0"/>
              <a:ext cx="8160327" cy="831273"/>
            </a:xfrm>
            <a:prstGeom prst="rect">
              <a:avLst/>
            </a:prstGeom>
          </p:spPr>
        </p:pic>
        <p:pic>
          <p:nvPicPr>
            <p:cNvPr id="8" name="Picture 7">
              <a:extLst>
                <a:ext uri="{FF2B5EF4-FFF2-40B4-BE49-F238E27FC236}">
                  <a16:creationId xmlns:a16="http://schemas.microsoft.com/office/drawing/2014/main" id="{EC22B0BC-101B-4C69-B286-FACF9119DF6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8000"/>
                      </a14:imgEffect>
                    </a14:imgLayer>
                  </a14:imgProps>
                </a:ext>
              </a:extLst>
            </a:blip>
            <a:stretch>
              <a:fillRect/>
            </a:stretch>
          </p:blipFill>
          <p:spPr>
            <a:xfrm flipH="1">
              <a:off x="4031672" y="717286"/>
              <a:ext cx="8160327" cy="6140714"/>
            </a:xfrm>
            <a:prstGeom prst="rect">
              <a:avLst/>
            </a:prstGeom>
          </p:spPr>
        </p:pic>
      </p:grpSp>
      <p:sp>
        <p:nvSpPr>
          <p:cNvPr id="2" name="Title 1">
            <a:extLst>
              <a:ext uri="{FF2B5EF4-FFF2-40B4-BE49-F238E27FC236}">
                <a16:creationId xmlns:a16="http://schemas.microsoft.com/office/drawing/2014/main" id="{83038BA4-7149-4D7B-9FD1-AEF3253CF213}"/>
              </a:ext>
            </a:extLst>
          </p:cNvPr>
          <p:cNvSpPr>
            <a:spLocks noGrp="1"/>
          </p:cNvSpPr>
          <p:nvPr>
            <p:ph type="title"/>
          </p:nvPr>
        </p:nvSpPr>
        <p:spPr/>
        <p:txBody>
          <a:bodyPr/>
          <a:lstStyle/>
          <a:p>
            <a:r>
              <a:rPr lang="en-US"/>
              <a:t>6- </a:t>
            </a:r>
            <a:r>
              <a:rPr lang="en-US" u="sng"/>
              <a:t>Convictin</a:t>
            </a:r>
            <a:r>
              <a:rPr lang="en-US"/>
              <a:t>g 3:15-18</a:t>
            </a:r>
          </a:p>
        </p:txBody>
      </p:sp>
      <p:sp>
        <p:nvSpPr>
          <p:cNvPr id="10" name="Speech Bubble: Rectangle 9">
            <a:extLst>
              <a:ext uri="{FF2B5EF4-FFF2-40B4-BE49-F238E27FC236}">
                <a16:creationId xmlns:a16="http://schemas.microsoft.com/office/drawing/2014/main" id="{55C31FC3-C94C-426D-AD13-A6285EC9BD6D}"/>
              </a:ext>
            </a:extLst>
          </p:cNvPr>
          <p:cNvSpPr/>
          <p:nvPr/>
        </p:nvSpPr>
        <p:spPr>
          <a:xfrm>
            <a:off x="1037493" y="3815861"/>
            <a:ext cx="6224953" cy="1600201"/>
          </a:xfrm>
          <a:prstGeom prst="wedgeRectCallout">
            <a:avLst>
              <a:gd name="adj1" fmla="val 75637"/>
              <a:gd name="adj2" fmla="val -50279"/>
            </a:avLst>
          </a:prstGeom>
          <a:solidFill>
            <a:srgbClr val="AA793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BFCA122-00C9-4EED-8678-3A133726C2EC}"/>
              </a:ext>
            </a:extLst>
          </p:cNvPr>
          <p:cNvSpPr>
            <a:spLocks noGrp="1"/>
          </p:cNvSpPr>
          <p:nvPr>
            <p:ph idx="1"/>
          </p:nvPr>
        </p:nvSpPr>
        <p:spPr>
          <a:xfrm>
            <a:off x="400834" y="1537855"/>
            <a:ext cx="7512244" cy="3596854"/>
          </a:xfrm>
        </p:spPr>
        <p:txBody>
          <a:bodyPr/>
          <a:lstStyle/>
          <a:p>
            <a:r>
              <a:rPr lang="en-US"/>
              <a:t> </a:t>
            </a:r>
            <a:r>
              <a:rPr lang="en-US" baseline="30000"/>
              <a:t>18</a:t>
            </a:r>
            <a:r>
              <a:rPr lang="en-US"/>
              <a:t> So Samuel told him everything and hid nothing from him. And he said, </a:t>
            </a:r>
          </a:p>
          <a:p>
            <a:endParaRPr lang="en-US"/>
          </a:p>
          <a:p>
            <a:r>
              <a:rPr lang="en-US"/>
              <a:t>	"It is the LORD. Let him do 	what seems good to him."</a:t>
            </a:r>
          </a:p>
          <a:p>
            <a:endParaRPr lang="en-US"/>
          </a:p>
        </p:txBody>
      </p:sp>
    </p:spTree>
    <p:extLst>
      <p:ext uri="{BB962C8B-B14F-4D97-AF65-F5344CB8AC3E}">
        <p14:creationId xmlns:p14="http://schemas.microsoft.com/office/powerpoint/2010/main" val="368202821"/>
      </p:ext>
    </p:extLst>
  </p:cSld>
  <p:clrMapOvr>
    <a:masterClrMapping/>
  </p:clrMapOvr>
  <p:transition>
    <p:circl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CEA289-441E-4F57-B313-346EB829964A}"/>
              </a:ext>
            </a:extLst>
          </p:cNvPr>
          <p:cNvPicPr>
            <a:picLocks noChangeAspect="1"/>
          </p:cNvPicPr>
          <p:nvPr/>
        </p:nvPicPr>
        <p:blipFill rotWithShape="1">
          <a:blip r:embed="rId2"/>
          <a:srcRect l="29169" b="-3069"/>
          <a:stretch/>
        </p:blipFill>
        <p:spPr>
          <a:xfrm flipH="1">
            <a:off x="6114461" y="-738554"/>
            <a:ext cx="6657829" cy="8264770"/>
          </a:xfrm>
          <a:prstGeom prst="rect">
            <a:avLst/>
          </a:prstGeom>
        </p:spPr>
      </p:pic>
      <p:pic>
        <p:nvPicPr>
          <p:cNvPr id="5" name="Picture 4">
            <a:extLst>
              <a:ext uri="{FF2B5EF4-FFF2-40B4-BE49-F238E27FC236}">
                <a16:creationId xmlns:a16="http://schemas.microsoft.com/office/drawing/2014/main" id="{A3DD7FF8-E34E-4A7B-B38C-E69BB198BEB1}"/>
              </a:ext>
            </a:extLst>
          </p:cNvPr>
          <p:cNvPicPr>
            <a:picLocks noChangeAspect="1"/>
          </p:cNvPicPr>
          <p:nvPr/>
        </p:nvPicPr>
        <p:blipFill>
          <a:blip r:embed="rId3"/>
          <a:stretch>
            <a:fillRect/>
          </a:stretch>
        </p:blipFill>
        <p:spPr>
          <a:xfrm>
            <a:off x="5014185" y="1705708"/>
            <a:ext cx="8473440" cy="6858000"/>
          </a:xfrm>
          <a:prstGeom prst="rect">
            <a:avLst/>
          </a:prstGeom>
        </p:spPr>
      </p:pic>
      <p:sp>
        <p:nvSpPr>
          <p:cNvPr id="2" name="Title 1">
            <a:extLst>
              <a:ext uri="{FF2B5EF4-FFF2-40B4-BE49-F238E27FC236}">
                <a16:creationId xmlns:a16="http://schemas.microsoft.com/office/drawing/2014/main" id="{83038BA4-7149-4D7B-9FD1-AEF3253CF213}"/>
              </a:ext>
            </a:extLst>
          </p:cNvPr>
          <p:cNvSpPr>
            <a:spLocks noGrp="1"/>
          </p:cNvSpPr>
          <p:nvPr>
            <p:ph type="title"/>
          </p:nvPr>
        </p:nvSpPr>
        <p:spPr/>
        <p:txBody>
          <a:bodyPr/>
          <a:lstStyle/>
          <a:p>
            <a:r>
              <a:rPr lang="en-US"/>
              <a:t>7- </a:t>
            </a:r>
            <a:r>
              <a:rPr lang="en-US" u="sng"/>
              <a:t>Present</a:t>
            </a:r>
            <a:r>
              <a:rPr lang="en-US"/>
              <a:t> 3:19-20</a:t>
            </a:r>
          </a:p>
        </p:txBody>
      </p:sp>
      <p:sp>
        <p:nvSpPr>
          <p:cNvPr id="3" name="Content Placeholder 2">
            <a:extLst>
              <a:ext uri="{FF2B5EF4-FFF2-40B4-BE49-F238E27FC236}">
                <a16:creationId xmlns:a16="http://schemas.microsoft.com/office/drawing/2014/main" id="{ABFCA122-00C9-4EED-8678-3A133726C2EC}"/>
              </a:ext>
            </a:extLst>
          </p:cNvPr>
          <p:cNvSpPr>
            <a:spLocks noGrp="1"/>
          </p:cNvSpPr>
          <p:nvPr>
            <p:ph idx="1"/>
          </p:nvPr>
        </p:nvSpPr>
        <p:spPr>
          <a:xfrm>
            <a:off x="400833" y="1537854"/>
            <a:ext cx="8180459" cy="5050835"/>
          </a:xfrm>
        </p:spPr>
        <p:txBody>
          <a:bodyPr/>
          <a:lstStyle/>
          <a:p>
            <a:r>
              <a:rPr lang="en-US"/>
              <a:t> </a:t>
            </a:r>
            <a:r>
              <a:rPr lang="en-US" baseline="30000"/>
              <a:t>19</a:t>
            </a:r>
            <a:r>
              <a:rPr lang="en-US"/>
              <a:t> And Samuel grew, and the LORD was with him and let none of his words fall to the ground.  </a:t>
            </a:r>
            <a:r>
              <a:rPr lang="en-US" baseline="30000"/>
              <a:t>20</a:t>
            </a:r>
            <a:r>
              <a:rPr lang="en-US"/>
              <a:t> And all Israel from Dan to Beersheba knew that Samuel was established as a prophet of the LORD. </a:t>
            </a:r>
            <a:br>
              <a:rPr lang="en-US">
                <a:effectLst/>
              </a:rPr>
            </a:br>
            <a:endParaRPr lang="en-US"/>
          </a:p>
        </p:txBody>
      </p:sp>
    </p:spTree>
    <p:extLst>
      <p:ext uri="{BB962C8B-B14F-4D97-AF65-F5344CB8AC3E}">
        <p14:creationId xmlns:p14="http://schemas.microsoft.com/office/powerpoint/2010/main" val="1172041528"/>
      </p:ext>
    </p:extLst>
  </p:cSld>
  <p:clrMapOvr>
    <a:masterClrMapping/>
  </p:clrMapOvr>
  <p:transition>
    <p:circl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05D8DA-5D99-4C77-8E56-91F33EF5CE5F}"/>
              </a:ext>
            </a:extLst>
          </p:cNvPr>
          <p:cNvPicPr>
            <a:picLocks noChangeAspect="1"/>
          </p:cNvPicPr>
          <p:nvPr/>
        </p:nvPicPr>
        <p:blipFill rotWithShape="1">
          <a:blip r:embed="rId2"/>
          <a:srcRect l="29169" b="-3069"/>
          <a:stretch/>
        </p:blipFill>
        <p:spPr>
          <a:xfrm flipH="1">
            <a:off x="6114461" y="-738554"/>
            <a:ext cx="6657829" cy="8264770"/>
          </a:xfrm>
          <a:prstGeom prst="rect">
            <a:avLst/>
          </a:prstGeom>
        </p:spPr>
      </p:pic>
      <p:pic>
        <p:nvPicPr>
          <p:cNvPr id="6" name="Picture 5">
            <a:extLst>
              <a:ext uri="{FF2B5EF4-FFF2-40B4-BE49-F238E27FC236}">
                <a16:creationId xmlns:a16="http://schemas.microsoft.com/office/drawing/2014/main" id="{6244A5B9-F1D0-410A-ACA8-7A21B30A29CB}"/>
              </a:ext>
            </a:extLst>
          </p:cNvPr>
          <p:cNvPicPr>
            <a:picLocks noChangeAspect="1"/>
          </p:cNvPicPr>
          <p:nvPr/>
        </p:nvPicPr>
        <p:blipFill>
          <a:blip r:embed="rId3"/>
          <a:stretch>
            <a:fillRect/>
          </a:stretch>
        </p:blipFill>
        <p:spPr>
          <a:xfrm>
            <a:off x="5014185" y="1705708"/>
            <a:ext cx="8473440" cy="6858000"/>
          </a:xfrm>
          <a:prstGeom prst="rect">
            <a:avLst/>
          </a:prstGeom>
        </p:spPr>
      </p:pic>
      <p:sp>
        <p:nvSpPr>
          <p:cNvPr id="2" name="Title 1">
            <a:extLst>
              <a:ext uri="{FF2B5EF4-FFF2-40B4-BE49-F238E27FC236}">
                <a16:creationId xmlns:a16="http://schemas.microsoft.com/office/drawing/2014/main" id="{83038BA4-7149-4D7B-9FD1-AEF3253CF213}"/>
              </a:ext>
            </a:extLst>
          </p:cNvPr>
          <p:cNvSpPr>
            <a:spLocks noGrp="1"/>
          </p:cNvSpPr>
          <p:nvPr>
            <p:ph type="title"/>
          </p:nvPr>
        </p:nvSpPr>
        <p:spPr/>
        <p:txBody>
          <a:bodyPr/>
          <a:lstStyle/>
          <a:p>
            <a:r>
              <a:rPr lang="en-US"/>
              <a:t>8- </a:t>
            </a:r>
            <a:r>
              <a:rPr lang="en-US" u="sng"/>
              <a:t>Revealed</a:t>
            </a:r>
            <a:r>
              <a:rPr lang="en-US"/>
              <a:t> 3:21</a:t>
            </a:r>
          </a:p>
        </p:txBody>
      </p:sp>
      <p:sp>
        <p:nvSpPr>
          <p:cNvPr id="3" name="Content Placeholder 2">
            <a:extLst>
              <a:ext uri="{FF2B5EF4-FFF2-40B4-BE49-F238E27FC236}">
                <a16:creationId xmlns:a16="http://schemas.microsoft.com/office/drawing/2014/main" id="{ABFCA122-00C9-4EED-8678-3A133726C2EC}"/>
              </a:ext>
            </a:extLst>
          </p:cNvPr>
          <p:cNvSpPr>
            <a:spLocks noGrp="1"/>
          </p:cNvSpPr>
          <p:nvPr>
            <p:ph idx="1"/>
          </p:nvPr>
        </p:nvSpPr>
        <p:spPr>
          <a:xfrm>
            <a:off x="400833" y="1537854"/>
            <a:ext cx="7301229" cy="5050835"/>
          </a:xfrm>
        </p:spPr>
        <p:txBody>
          <a:bodyPr/>
          <a:lstStyle/>
          <a:p>
            <a:r>
              <a:rPr lang="en-US" baseline="30000" dirty="0"/>
              <a:t>21</a:t>
            </a:r>
            <a:r>
              <a:rPr lang="en-US" dirty="0"/>
              <a:t> And the LORD </a:t>
            </a:r>
            <a:r>
              <a:rPr lang="en-US" dirty="0">
                <a:effectLst>
                  <a:glow rad="127000">
                    <a:srgbClr val="C00000"/>
                  </a:glow>
                </a:effectLst>
              </a:rPr>
              <a:t>appeared</a:t>
            </a:r>
            <a:r>
              <a:rPr lang="en-US" dirty="0"/>
              <a:t> again at Shiloh, for the LORD </a:t>
            </a:r>
            <a:r>
              <a:rPr lang="en-US" dirty="0">
                <a:effectLst>
                  <a:glow rad="127000">
                    <a:srgbClr val="C00000"/>
                  </a:glow>
                </a:effectLst>
              </a:rPr>
              <a:t>revealed</a:t>
            </a:r>
            <a:r>
              <a:rPr lang="en-US" dirty="0"/>
              <a:t> himself to Samuel at Shiloh by the word of the LORD. </a:t>
            </a:r>
          </a:p>
        </p:txBody>
      </p:sp>
    </p:spTree>
    <p:extLst>
      <p:ext uri="{BB962C8B-B14F-4D97-AF65-F5344CB8AC3E}">
        <p14:creationId xmlns:p14="http://schemas.microsoft.com/office/powerpoint/2010/main" val="3909994312"/>
      </p:ext>
    </p:extLst>
  </p:cSld>
  <p:clrMapOvr>
    <a:masterClrMapping/>
  </p:clrMapOvr>
  <p:transition>
    <p:circl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05D8DA-5D99-4C77-8E56-91F33EF5CE5F}"/>
              </a:ext>
            </a:extLst>
          </p:cNvPr>
          <p:cNvPicPr>
            <a:picLocks noChangeAspect="1"/>
          </p:cNvPicPr>
          <p:nvPr/>
        </p:nvPicPr>
        <p:blipFill rotWithShape="1">
          <a:blip r:embed="rId2"/>
          <a:srcRect l="29169" b="-3069"/>
          <a:stretch/>
        </p:blipFill>
        <p:spPr>
          <a:xfrm flipH="1">
            <a:off x="6114461" y="-738554"/>
            <a:ext cx="6657829" cy="8264770"/>
          </a:xfrm>
          <a:prstGeom prst="rect">
            <a:avLst/>
          </a:prstGeom>
        </p:spPr>
      </p:pic>
      <p:pic>
        <p:nvPicPr>
          <p:cNvPr id="6" name="Picture 5">
            <a:extLst>
              <a:ext uri="{FF2B5EF4-FFF2-40B4-BE49-F238E27FC236}">
                <a16:creationId xmlns:a16="http://schemas.microsoft.com/office/drawing/2014/main" id="{6244A5B9-F1D0-410A-ACA8-7A21B30A29CB}"/>
              </a:ext>
            </a:extLst>
          </p:cNvPr>
          <p:cNvPicPr>
            <a:picLocks noChangeAspect="1"/>
          </p:cNvPicPr>
          <p:nvPr/>
        </p:nvPicPr>
        <p:blipFill>
          <a:blip r:embed="rId3"/>
          <a:stretch>
            <a:fillRect/>
          </a:stretch>
        </p:blipFill>
        <p:spPr>
          <a:xfrm>
            <a:off x="5014185" y="1705708"/>
            <a:ext cx="8473440" cy="6858000"/>
          </a:xfrm>
          <a:prstGeom prst="rect">
            <a:avLst/>
          </a:prstGeom>
        </p:spPr>
      </p:pic>
      <p:sp>
        <p:nvSpPr>
          <p:cNvPr id="2" name="Title 1">
            <a:extLst>
              <a:ext uri="{FF2B5EF4-FFF2-40B4-BE49-F238E27FC236}">
                <a16:creationId xmlns:a16="http://schemas.microsoft.com/office/drawing/2014/main" id="{83038BA4-7149-4D7B-9FD1-AEF3253CF213}"/>
              </a:ext>
            </a:extLst>
          </p:cNvPr>
          <p:cNvSpPr>
            <a:spLocks noGrp="1"/>
          </p:cNvSpPr>
          <p:nvPr>
            <p:ph type="title"/>
          </p:nvPr>
        </p:nvSpPr>
        <p:spPr/>
        <p:txBody>
          <a:bodyPr/>
          <a:lstStyle/>
          <a:p>
            <a:r>
              <a:rPr lang="en-US"/>
              <a:t>8- </a:t>
            </a:r>
            <a:r>
              <a:rPr lang="en-US" u="sng"/>
              <a:t>Revealed</a:t>
            </a:r>
            <a:r>
              <a:rPr lang="en-US"/>
              <a:t> 3:21</a:t>
            </a:r>
          </a:p>
        </p:txBody>
      </p:sp>
      <p:sp>
        <p:nvSpPr>
          <p:cNvPr id="3" name="Content Placeholder 2">
            <a:extLst>
              <a:ext uri="{FF2B5EF4-FFF2-40B4-BE49-F238E27FC236}">
                <a16:creationId xmlns:a16="http://schemas.microsoft.com/office/drawing/2014/main" id="{ABFCA122-00C9-4EED-8678-3A133726C2EC}"/>
              </a:ext>
            </a:extLst>
          </p:cNvPr>
          <p:cNvSpPr>
            <a:spLocks noGrp="1"/>
          </p:cNvSpPr>
          <p:nvPr>
            <p:ph idx="1"/>
          </p:nvPr>
        </p:nvSpPr>
        <p:spPr>
          <a:xfrm>
            <a:off x="400833" y="1537854"/>
            <a:ext cx="7301229" cy="5050835"/>
          </a:xfrm>
        </p:spPr>
        <p:txBody>
          <a:bodyPr/>
          <a:lstStyle/>
          <a:p>
            <a:r>
              <a:rPr lang="en-US" baseline="30000" dirty="0"/>
              <a:t>21</a:t>
            </a:r>
            <a:r>
              <a:rPr lang="en-US" dirty="0"/>
              <a:t> And the LORD </a:t>
            </a:r>
            <a:r>
              <a:rPr lang="en-US" dirty="0">
                <a:effectLst>
                  <a:glow rad="127000">
                    <a:srgbClr val="C00000"/>
                  </a:glow>
                </a:effectLst>
              </a:rPr>
              <a:t>appeared</a:t>
            </a:r>
            <a:r>
              <a:rPr lang="en-US" dirty="0"/>
              <a:t> again at Shiloh, for the LORD </a:t>
            </a:r>
            <a:r>
              <a:rPr lang="en-US" dirty="0">
                <a:effectLst>
                  <a:glow rad="127000">
                    <a:srgbClr val="C00000"/>
                  </a:glow>
                </a:effectLst>
              </a:rPr>
              <a:t>revealed</a:t>
            </a:r>
            <a:r>
              <a:rPr lang="en-US" dirty="0"/>
              <a:t> himself to Samuel at Shiloh by </a:t>
            </a:r>
            <a:r>
              <a:rPr lang="en-US" dirty="0">
                <a:effectLst>
                  <a:glow rad="127000">
                    <a:srgbClr val="C00000"/>
                  </a:glow>
                </a:effectLst>
              </a:rPr>
              <a:t>the word of the LORD. </a:t>
            </a:r>
          </a:p>
        </p:txBody>
      </p:sp>
      <p:pic>
        <p:nvPicPr>
          <p:cNvPr id="7" name="Picture 6">
            <a:extLst>
              <a:ext uri="{FF2B5EF4-FFF2-40B4-BE49-F238E27FC236}">
                <a16:creationId xmlns:a16="http://schemas.microsoft.com/office/drawing/2014/main" id="{46C99BB6-8C99-4C6F-9EB7-F8EE23754F20}"/>
              </a:ext>
            </a:extLst>
          </p:cNvPr>
          <p:cNvPicPr>
            <a:picLocks noChangeAspect="1"/>
          </p:cNvPicPr>
          <p:nvPr/>
        </p:nvPicPr>
        <p:blipFill>
          <a:blip r:embed="rId4"/>
          <a:stretch>
            <a:fillRect/>
          </a:stretch>
        </p:blipFill>
        <p:spPr>
          <a:xfrm>
            <a:off x="0" y="5486399"/>
            <a:ext cx="12192000" cy="2338755"/>
          </a:xfrm>
          <a:prstGeom prst="rect">
            <a:avLst/>
          </a:prstGeom>
        </p:spPr>
      </p:pic>
    </p:spTree>
    <p:extLst>
      <p:ext uri="{BB962C8B-B14F-4D97-AF65-F5344CB8AC3E}">
        <p14:creationId xmlns:p14="http://schemas.microsoft.com/office/powerpoint/2010/main" val="2433602683"/>
      </p:ext>
    </p:extLst>
  </p:cSld>
  <p:clrMapOvr>
    <a:masterClrMapping/>
  </p:clrMapOvr>
  <p:transition>
    <p:circl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7C8D-CFF3-4611-BB6B-042E96113E52}"/>
              </a:ext>
            </a:extLst>
          </p:cNvPr>
          <p:cNvSpPr>
            <a:spLocks noGrp="1"/>
          </p:cNvSpPr>
          <p:nvPr>
            <p:ph type="title"/>
          </p:nvPr>
        </p:nvSpPr>
        <p:spPr/>
        <p:txBody>
          <a:bodyPr/>
          <a:lstStyle/>
          <a:p>
            <a:r>
              <a:rPr lang="en-US"/>
              <a:t>Let me get personal with you ...</a:t>
            </a:r>
          </a:p>
        </p:txBody>
      </p:sp>
      <p:sp>
        <p:nvSpPr>
          <p:cNvPr id="3" name="Content Placeholder 2">
            <a:extLst>
              <a:ext uri="{FF2B5EF4-FFF2-40B4-BE49-F238E27FC236}">
                <a16:creationId xmlns:a16="http://schemas.microsoft.com/office/drawing/2014/main" id="{EAE3E58F-5BE4-47A2-ABA1-67C4806B188C}"/>
              </a:ext>
            </a:extLst>
          </p:cNvPr>
          <p:cNvSpPr>
            <a:spLocks noGrp="1"/>
          </p:cNvSpPr>
          <p:nvPr>
            <p:ph idx="1"/>
          </p:nvPr>
        </p:nvSpPr>
        <p:spPr>
          <a:xfrm>
            <a:off x="400833" y="1537854"/>
            <a:ext cx="11791167" cy="5050835"/>
          </a:xfrm>
        </p:spPr>
        <p:txBody>
          <a:bodyPr>
            <a:normAutofit/>
          </a:bodyPr>
          <a:lstStyle/>
          <a:p>
            <a:r>
              <a:rPr lang="en-US" sz="4800"/>
              <a:t>Has the Lord spoken to you lately?</a:t>
            </a:r>
          </a:p>
          <a:p>
            <a:r>
              <a:rPr lang="en-US" sz="4800" i="1"/>
              <a:t>Maybe you have never heard Him ...</a:t>
            </a:r>
          </a:p>
          <a:p>
            <a:r>
              <a:rPr lang="en-US" sz="4800" i="1"/>
              <a:t>	Because you don’t know Him!</a:t>
            </a:r>
          </a:p>
          <a:p>
            <a:r>
              <a:rPr lang="en-US" sz="4800"/>
              <a:t>Ok, so let’s say you do know Him …</a:t>
            </a:r>
          </a:p>
          <a:p>
            <a:r>
              <a:rPr lang="en-US" sz="4800"/>
              <a:t>	What’s He calling you to do? </a:t>
            </a:r>
          </a:p>
          <a:p>
            <a:r>
              <a:rPr lang="en-US" sz="4800" i="1"/>
              <a:t>Haven’t heard from Him lately?  Why not?  </a:t>
            </a:r>
          </a:p>
        </p:txBody>
      </p:sp>
    </p:spTree>
    <p:extLst>
      <p:ext uri="{BB962C8B-B14F-4D97-AF65-F5344CB8AC3E}">
        <p14:creationId xmlns:p14="http://schemas.microsoft.com/office/powerpoint/2010/main" val="362031599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2DA586-3A58-4F13-A2CF-4CC4BC78D30A}"/>
              </a:ext>
            </a:extLst>
          </p:cNvPr>
          <p:cNvPicPr>
            <a:picLocks noChangeAspect="1"/>
          </p:cNvPicPr>
          <p:nvPr/>
        </p:nvPicPr>
        <p:blipFill>
          <a:blip r:embed="rId3"/>
          <a:stretch>
            <a:fillRect/>
          </a:stretch>
        </p:blipFill>
        <p:spPr>
          <a:xfrm>
            <a:off x="0" y="5486399"/>
            <a:ext cx="12192000" cy="2338755"/>
          </a:xfrm>
          <a:prstGeom prst="rect">
            <a:avLst/>
          </a:prstGeom>
        </p:spPr>
      </p:pic>
      <p:sp>
        <p:nvSpPr>
          <p:cNvPr id="2" name="Title 1">
            <a:extLst>
              <a:ext uri="{FF2B5EF4-FFF2-40B4-BE49-F238E27FC236}">
                <a16:creationId xmlns:a16="http://schemas.microsoft.com/office/drawing/2014/main" id="{BF271D74-C248-4CFF-A96C-A83E4CD3A15E}"/>
              </a:ext>
            </a:extLst>
          </p:cNvPr>
          <p:cNvSpPr>
            <a:spLocks noGrp="1"/>
          </p:cNvSpPr>
          <p:nvPr>
            <p:ph type="title"/>
          </p:nvPr>
        </p:nvSpPr>
        <p:spPr>
          <a:xfrm>
            <a:off x="400833" y="269311"/>
            <a:ext cx="6159456" cy="3429000"/>
          </a:xfrm>
        </p:spPr>
        <p:txBody>
          <a:bodyPr/>
          <a:lstStyle/>
          <a:p>
            <a:r>
              <a:rPr lang="en-US"/>
              <a:t>God speaks </a:t>
            </a:r>
            <a:br>
              <a:rPr lang="en-US"/>
            </a:br>
            <a:r>
              <a:rPr lang="en-US"/>
              <a:t>through His Word ...</a:t>
            </a:r>
          </a:p>
        </p:txBody>
      </p:sp>
      <p:sp>
        <p:nvSpPr>
          <p:cNvPr id="3" name="Content Placeholder 2">
            <a:extLst>
              <a:ext uri="{FF2B5EF4-FFF2-40B4-BE49-F238E27FC236}">
                <a16:creationId xmlns:a16="http://schemas.microsoft.com/office/drawing/2014/main" id="{1E63A292-6FE8-4C8D-AD6B-59653A9C78D4}"/>
              </a:ext>
            </a:extLst>
          </p:cNvPr>
          <p:cNvSpPr>
            <a:spLocks noGrp="1"/>
          </p:cNvSpPr>
          <p:nvPr>
            <p:ph idx="1"/>
          </p:nvPr>
        </p:nvSpPr>
        <p:spPr>
          <a:xfrm>
            <a:off x="400833" y="3429000"/>
            <a:ext cx="6308311" cy="3159689"/>
          </a:xfrm>
        </p:spPr>
        <p:txBody>
          <a:bodyPr>
            <a:normAutofit/>
          </a:bodyPr>
          <a:lstStyle/>
          <a:p>
            <a:pPr algn="ctr"/>
            <a:r>
              <a:rPr lang="en-US" sz="5400">
                <a:latin typeface="Hemi Head Rg" panose="020B0703040202080204" pitchFamily="34" charset="0"/>
              </a:rPr>
              <a:t>It’s time to get </a:t>
            </a:r>
            <a:br>
              <a:rPr lang="en-US" sz="5400">
                <a:latin typeface="Hemi Head Rg" panose="020B0703040202080204" pitchFamily="34" charset="0"/>
              </a:rPr>
            </a:br>
            <a:r>
              <a:rPr lang="en-US" sz="5400">
                <a:latin typeface="Hemi Head Rg" panose="020B0703040202080204" pitchFamily="34" charset="0"/>
              </a:rPr>
              <a:t>into His Word.</a:t>
            </a:r>
          </a:p>
        </p:txBody>
      </p:sp>
      <p:pic>
        <p:nvPicPr>
          <p:cNvPr id="6" name="Picture 5">
            <a:extLst>
              <a:ext uri="{FF2B5EF4-FFF2-40B4-BE49-F238E27FC236}">
                <a16:creationId xmlns:a16="http://schemas.microsoft.com/office/drawing/2014/main" id="{39CF7977-726E-4DC3-B8DB-5A43A0871396}"/>
              </a:ext>
            </a:extLst>
          </p:cNvPr>
          <p:cNvPicPr>
            <a:picLocks noChangeAspect="1"/>
          </p:cNvPicPr>
          <p:nvPr/>
        </p:nvPicPr>
        <p:blipFill>
          <a:blip r:embed="rId4"/>
          <a:stretch>
            <a:fillRect/>
          </a:stretch>
        </p:blipFill>
        <p:spPr>
          <a:xfrm>
            <a:off x="6551315" y="557212"/>
            <a:ext cx="4834781" cy="5743575"/>
          </a:xfrm>
          <a:prstGeom prst="rect">
            <a:avLst/>
          </a:prstGeom>
        </p:spPr>
      </p:pic>
      <p:pic>
        <p:nvPicPr>
          <p:cNvPr id="7" name="Picture 6">
            <a:extLst>
              <a:ext uri="{FF2B5EF4-FFF2-40B4-BE49-F238E27FC236}">
                <a16:creationId xmlns:a16="http://schemas.microsoft.com/office/drawing/2014/main" id="{32680752-5434-4FFE-8955-EC8636694E15}"/>
              </a:ext>
            </a:extLst>
          </p:cNvPr>
          <p:cNvPicPr>
            <a:picLocks noChangeAspect="1"/>
          </p:cNvPicPr>
          <p:nvPr/>
        </p:nvPicPr>
        <p:blipFill>
          <a:blip r:embed="rId5"/>
          <a:stretch>
            <a:fillRect/>
          </a:stretch>
        </p:blipFill>
        <p:spPr>
          <a:xfrm>
            <a:off x="6560289" y="557212"/>
            <a:ext cx="4812511" cy="5743575"/>
          </a:xfrm>
          <a:prstGeom prst="rect">
            <a:avLst/>
          </a:prstGeom>
        </p:spPr>
      </p:pic>
      <p:pic>
        <p:nvPicPr>
          <p:cNvPr id="4" name="Picture 3">
            <a:extLst>
              <a:ext uri="{FF2B5EF4-FFF2-40B4-BE49-F238E27FC236}">
                <a16:creationId xmlns:a16="http://schemas.microsoft.com/office/drawing/2014/main" id="{E7376143-00FC-4D0D-94F7-2109A4A5F5A7}"/>
              </a:ext>
            </a:extLst>
          </p:cNvPr>
          <p:cNvPicPr>
            <a:picLocks noChangeAspect="1"/>
          </p:cNvPicPr>
          <p:nvPr/>
        </p:nvPicPr>
        <p:blipFill rotWithShape="1">
          <a:blip r:embed="rId6"/>
          <a:srcRect l="460" t="10739" r="4296" b="7316"/>
          <a:stretch/>
        </p:blipFill>
        <p:spPr>
          <a:xfrm>
            <a:off x="6590429" y="1217824"/>
            <a:ext cx="4604793" cy="5082963"/>
          </a:xfrm>
          <a:prstGeom prst="rect">
            <a:avLst/>
          </a:prstGeom>
        </p:spPr>
      </p:pic>
    </p:spTree>
    <p:extLst>
      <p:ext uri="{BB962C8B-B14F-4D97-AF65-F5344CB8AC3E}">
        <p14:creationId xmlns:p14="http://schemas.microsoft.com/office/powerpoint/2010/main" val="244670561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nodeType="clickEffect">
                                  <p:stCondLst>
                                    <p:cond delay="0"/>
                                  </p:stCondLst>
                                  <p:childTnLst>
                                    <p:animEffect transition="out" filter="randombar(horizontal)">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7DB3E1-09B9-4B6A-8601-582C983E982C}"/>
              </a:ext>
            </a:extLst>
          </p:cNvPr>
          <p:cNvPicPr>
            <a:picLocks noChangeAspect="1"/>
          </p:cNvPicPr>
          <p:nvPr/>
        </p:nvPicPr>
        <p:blipFill rotWithShape="1">
          <a:blip r:embed="rId3"/>
          <a:srcRect t="5719" b="9973"/>
          <a:stretch/>
        </p:blipFill>
        <p:spPr>
          <a:xfrm>
            <a:off x="0" y="0"/>
            <a:ext cx="12192000" cy="6858000"/>
          </a:xfrm>
          <a:prstGeom prst="rect">
            <a:avLst/>
          </a:prstGeom>
        </p:spPr>
      </p:pic>
      <p:pic>
        <p:nvPicPr>
          <p:cNvPr id="1026" name="Picture 2">
            <a:extLst>
              <a:ext uri="{FF2B5EF4-FFF2-40B4-BE49-F238E27FC236}">
                <a16:creationId xmlns:a16="http://schemas.microsoft.com/office/drawing/2014/main" id="{F886958B-ABD4-4B21-AA78-1DC1023F9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7F538D-1313-47BD-A6C8-7FE059AFDAB9}"/>
              </a:ext>
            </a:extLst>
          </p:cNvPr>
          <p:cNvSpPr>
            <a:spLocks noGrp="1"/>
          </p:cNvSpPr>
          <p:nvPr>
            <p:ph type="ctrTitle"/>
          </p:nvPr>
        </p:nvSpPr>
        <p:spPr>
          <a:xfrm>
            <a:off x="170964" y="603379"/>
            <a:ext cx="9442591" cy="4153971"/>
          </a:xfrm>
        </p:spPr>
        <p:txBody>
          <a:bodyPr/>
          <a:lstStyle/>
          <a:p>
            <a:r>
              <a:rPr lang="en-US" sz="5400" dirty="0">
                <a:solidFill>
                  <a:schemeClr val="bg1"/>
                </a:solidFill>
                <a:effectLst>
                  <a:outerShdw blurRad="50800" dist="50800" dir="2700000" algn="ctr" rotWithShape="0">
                    <a:schemeClr val="tx1"/>
                  </a:outerShdw>
                </a:effectLst>
                <a:latin typeface="Hemi Head Rg" panose="020B0703040202080204" pitchFamily="34" charset="0"/>
              </a:rPr>
              <a:t>GodSpokeToMeToday.com</a:t>
            </a:r>
            <a:br>
              <a:rPr lang="en-US" dirty="0">
                <a:solidFill>
                  <a:schemeClr val="bg1"/>
                </a:solidFill>
                <a:effectLst>
                  <a:outerShdw blurRad="50800" dist="50800" dir="2700000" algn="ctr" rotWithShape="0">
                    <a:schemeClr val="tx1"/>
                  </a:outerShdw>
                </a:effectLst>
                <a:latin typeface="Hemi Head Rg" panose="020B0703040202080204" pitchFamily="34" charset="0"/>
              </a:rPr>
            </a:br>
            <a:br>
              <a:rPr lang="en-US" dirty="0">
                <a:solidFill>
                  <a:schemeClr val="bg1"/>
                </a:solidFill>
                <a:effectLst>
                  <a:outerShdw blurRad="50800" dist="50800" dir="2700000" algn="ctr" rotWithShape="0">
                    <a:schemeClr val="tx1"/>
                  </a:outerShdw>
                </a:effectLst>
                <a:latin typeface="Hemi Head Rg" panose="020B0703040202080204" pitchFamily="34" charset="0"/>
              </a:rPr>
            </a:br>
            <a:br>
              <a:rPr lang="en-US" dirty="0">
                <a:solidFill>
                  <a:schemeClr val="bg1"/>
                </a:solidFill>
                <a:effectLst>
                  <a:outerShdw blurRad="50800" dist="50800" dir="2700000" algn="ctr" rotWithShape="0">
                    <a:schemeClr val="tx1"/>
                  </a:outerShdw>
                </a:effectLst>
                <a:latin typeface="Hemi Head Rg" panose="020B0703040202080204" pitchFamily="34" charset="0"/>
              </a:rPr>
            </a:br>
            <a:r>
              <a:rPr lang="en-US" dirty="0">
                <a:solidFill>
                  <a:schemeClr val="bg1"/>
                </a:solidFill>
                <a:effectLst>
                  <a:outerShdw blurRad="50800" dist="50800" dir="2700000" algn="ctr" rotWithShape="0">
                    <a:schemeClr val="tx1"/>
                  </a:outerShdw>
                </a:effectLst>
                <a:latin typeface="Hemi Head Rg" panose="020B0703040202080204" pitchFamily="34" charset="0"/>
              </a:rPr>
              <a:t>Let’s Pray</a:t>
            </a:r>
          </a:p>
        </p:txBody>
      </p:sp>
    </p:spTree>
    <p:extLst>
      <p:ext uri="{BB962C8B-B14F-4D97-AF65-F5344CB8AC3E}">
        <p14:creationId xmlns:p14="http://schemas.microsoft.com/office/powerpoint/2010/main" val="445488856"/>
      </p:ext>
    </p:extLst>
  </p:cSld>
  <p:clrMapOvr>
    <a:masterClrMapping/>
  </p:clrMapOvr>
  <p:transition>
    <p:circl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A475C1-0A67-43E1-A463-55B385B6797D}"/>
              </a:ext>
            </a:extLst>
          </p:cNvPr>
          <p:cNvSpPr>
            <a:spLocks noGrp="1"/>
          </p:cNvSpPr>
          <p:nvPr>
            <p:ph idx="1"/>
          </p:nvPr>
        </p:nvSpPr>
        <p:spPr>
          <a:xfrm>
            <a:off x="4010891" y="4000500"/>
            <a:ext cx="6835083" cy="2286853"/>
          </a:xfrm>
        </p:spPr>
        <p:txBody>
          <a:bodyPr>
            <a:noAutofit/>
          </a:bodyPr>
          <a:lstStyle/>
          <a:p>
            <a:r>
              <a:rPr lang="en-US" sz="13800">
                <a:latin typeface="Hemi Head Rg" panose="020B0703040202080204" pitchFamily="34" charset="0"/>
              </a:rPr>
              <a:t>of GOD</a:t>
            </a:r>
          </a:p>
        </p:txBody>
      </p:sp>
      <p:pic>
        <p:nvPicPr>
          <p:cNvPr id="4" name="Picture 3">
            <a:extLst>
              <a:ext uri="{FF2B5EF4-FFF2-40B4-BE49-F238E27FC236}">
                <a16:creationId xmlns:a16="http://schemas.microsoft.com/office/drawing/2014/main" id="{DEA0E67F-09B0-417B-A29E-BD620A945C99}"/>
              </a:ext>
            </a:extLst>
          </p:cNvPr>
          <p:cNvPicPr>
            <a:picLocks noChangeAspect="1"/>
          </p:cNvPicPr>
          <p:nvPr/>
        </p:nvPicPr>
        <p:blipFill>
          <a:blip r:embed="rId3"/>
          <a:stretch>
            <a:fillRect/>
          </a:stretch>
        </p:blipFill>
        <p:spPr>
          <a:xfrm>
            <a:off x="1028094" y="701213"/>
            <a:ext cx="8872312" cy="4893443"/>
          </a:xfrm>
          <a:prstGeom prst="rect">
            <a:avLst/>
          </a:prstGeom>
        </p:spPr>
      </p:pic>
    </p:spTree>
    <p:extLst>
      <p:ext uri="{BB962C8B-B14F-4D97-AF65-F5344CB8AC3E}">
        <p14:creationId xmlns:p14="http://schemas.microsoft.com/office/powerpoint/2010/main" val="133900227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ou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725F4-491C-478D-8374-45AE9EA11AAD}"/>
              </a:ext>
            </a:extLst>
          </p:cNvPr>
          <p:cNvSpPr>
            <a:spLocks noGrp="1"/>
          </p:cNvSpPr>
          <p:nvPr>
            <p:ph type="title"/>
          </p:nvPr>
        </p:nvSpPr>
        <p:spPr/>
        <p:txBody>
          <a:bodyPr/>
          <a:lstStyle/>
          <a:p>
            <a:r>
              <a:rPr lang="en-US"/>
              <a:t>Victory is Found in His Voice</a:t>
            </a:r>
          </a:p>
        </p:txBody>
      </p:sp>
      <p:sp>
        <p:nvSpPr>
          <p:cNvPr id="3" name="Content Placeholder 2">
            <a:extLst>
              <a:ext uri="{FF2B5EF4-FFF2-40B4-BE49-F238E27FC236}">
                <a16:creationId xmlns:a16="http://schemas.microsoft.com/office/drawing/2014/main" id="{58759160-11AE-4827-A094-4B27A933EE55}"/>
              </a:ext>
            </a:extLst>
          </p:cNvPr>
          <p:cNvSpPr>
            <a:spLocks noGrp="1"/>
          </p:cNvSpPr>
          <p:nvPr>
            <p:ph idx="1"/>
          </p:nvPr>
        </p:nvSpPr>
        <p:spPr/>
        <p:txBody>
          <a:bodyPr/>
          <a:lstStyle/>
          <a:p>
            <a:r>
              <a:rPr lang="en-US"/>
              <a:t>When was the last time you heard from God? </a:t>
            </a:r>
          </a:p>
          <a:p>
            <a:endParaRPr lang="en-US"/>
          </a:p>
          <a:p>
            <a:r>
              <a:rPr lang="en-US"/>
              <a:t>When you heard Him speak directly to your heart? </a:t>
            </a:r>
          </a:p>
          <a:p>
            <a:endParaRPr lang="en-US"/>
          </a:p>
          <a:p>
            <a:r>
              <a:rPr lang="en-US"/>
              <a:t>My message today is about God calling out to Samuel (and us too)! </a:t>
            </a:r>
          </a:p>
        </p:txBody>
      </p:sp>
    </p:spTree>
    <p:extLst>
      <p:ext uri="{BB962C8B-B14F-4D97-AF65-F5344CB8AC3E}">
        <p14:creationId xmlns:p14="http://schemas.microsoft.com/office/powerpoint/2010/main" val="37935941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32870-355A-4505-8C5E-3F3161E0F2B5}"/>
              </a:ext>
            </a:extLst>
          </p:cNvPr>
          <p:cNvSpPr>
            <a:spLocks noGrp="1"/>
          </p:cNvSpPr>
          <p:nvPr>
            <p:ph type="title"/>
          </p:nvPr>
        </p:nvSpPr>
        <p:spPr/>
        <p:txBody>
          <a:bodyPr/>
          <a:lstStyle/>
          <a:p>
            <a:r>
              <a:rPr lang="en-US"/>
              <a:t>His Voice Was ...</a:t>
            </a:r>
          </a:p>
        </p:txBody>
      </p:sp>
      <p:sp>
        <p:nvSpPr>
          <p:cNvPr id="3" name="Content Placeholder 2">
            <a:extLst>
              <a:ext uri="{FF2B5EF4-FFF2-40B4-BE49-F238E27FC236}">
                <a16:creationId xmlns:a16="http://schemas.microsoft.com/office/drawing/2014/main" id="{9C98A748-095C-4A6B-A8F3-EB7FA97FCF6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45760298"/>
      </p:ext>
    </p:extLst>
  </p:cSld>
  <p:clrMapOvr>
    <a:masterClrMapping/>
  </p:clrMapOvr>
  <p:transition>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38BA4-7149-4D7B-9FD1-AEF3253CF213}"/>
              </a:ext>
            </a:extLst>
          </p:cNvPr>
          <p:cNvSpPr>
            <a:spLocks noGrp="1"/>
          </p:cNvSpPr>
          <p:nvPr>
            <p:ph type="title"/>
          </p:nvPr>
        </p:nvSpPr>
        <p:spPr/>
        <p:txBody>
          <a:bodyPr/>
          <a:lstStyle/>
          <a:p>
            <a:r>
              <a:rPr lang="en-US"/>
              <a:t>1- </a:t>
            </a:r>
            <a:r>
              <a:rPr lang="en-US" u="sng"/>
              <a:t>Rare</a:t>
            </a:r>
            <a:r>
              <a:rPr lang="en-US"/>
              <a:t> 3:1</a:t>
            </a:r>
          </a:p>
        </p:txBody>
      </p:sp>
      <p:sp>
        <p:nvSpPr>
          <p:cNvPr id="3" name="Content Placeholder 2">
            <a:extLst>
              <a:ext uri="{FF2B5EF4-FFF2-40B4-BE49-F238E27FC236}">
                <a16:creationId xmlns:a16="http://schemas.microsoft.com/office/drawing/2014/main" id="{ABFCA122-00C9-4EED-8678-3A133726C2EC}"/>
              </a:ext>
            </a:extLst>
          </p:cNvPr>
          <p:cNvSpPr>
            <a:spLocks noGrp="1"/>
          </p:cNvSpPr>
          <p:nvPr>
            <p:ph idx="1"/>
          </p:nvPr>
        </p:nvSpPr>
        <p:spPr>
          <a:xfrm>
            <a:off x="400833" y="1537854"/>
            <a:ext cx="11098440" cy="5050835"/>
          </a:xfrm>
        </p:spPr>
        <p:txBody>
          <a:bodyPr/>
          <a:lstStyle/>
          <a:p>
            <a:r>
              <a:rPr lang="en-US" baseline="30000"/>
              <a:t>3:1</a:t>
            </a:r>
            <a:r>
              <a:rPr lang="en-US"/>
              <a:t> Now the young man Samuel was ministering to the LORD under Eli. And </a:t>
            </a:r>
            <a:r>
              <a:rPr lang="en-US">
                <a:effectLst>
                  <a:glow rad="127000">
                    <a:srgbClr val="C00000"/>
                  </a:glow>
                </a:effectLst>
              </a:rPr>
              <a:t>the word of the LORD was rare in those days</a:t>
            </a:r>
            <a:r>
              <a:rPr lang="en-US"/>
              <a:t>; there was no frequent vision. </a:t>
            </a:r>
            <a:br>
              <a:rPr lang="en-US">
                <a:effectLst/>
              </a:rPr>
            </a:br>
            <a:r>
              <a:rPr lang="en-US">
                <a:effectLst/>
              </a:rPr>
              <a:t>	</a:t>
            </a:r>
            <a:endParaRPr lang="en-US"/>
          </a:p>
        </p:txBody>
      </p:sp>
      <p:pic>
        <p:nvPicPr>
          <p:cNvPr id="4" name="Picture 3">
            <a:extLst>
              <a:ext uri="{FF2B5EF4-FFF2-40B4-BE49-F238E27FC236}">
                <a16:creationId xmlns:a16="http://schemas.microsoft.com/office/drawing/2014/main" id="{235F7649-6FF5-4445-8ACF-2D49C1A0C2A3}"/>
              </a:ext>
            </a:extLst>
          </p:cNvPr>
          <p:cNvPicPr>
            <a:picLocks noChangeAspect="1"/>
          </p:cNvPicPr>
          <p:nvPr/>
        </p:nvPicPr>
        <p:blipFill>
          <a:blip r:embed="rId3"/>
          <a:stretch>
            <a:fillRect/>
          </a:stretch>
        </p:blipFill>
        <p:spPr>
          <a:xfrm>
            <a:off x="0" y="3782291"/>
            <a:ext cx="12192000" cy="3801884"/>
          </a:xfrm>
          <a:prstGeom prst="rect">
            <a:avLst/>
          </a:prstGeom>
        </p:spPr>
      </p:pic>
    </p:spTree>
    <p:extLst>
      <p:ext uri="{BB962C8B-B14F-4D97-AF65-F5344CB8AC3E}">
        <p14:creationId xmlns:p14="http://schemas.microsoft.com/office/powerpoint/2010/main" val="3696314316"/>
      </p:ext>
    </p:extLst>
  </p:cSld>
  <p:clrMapOvr>
    <a:masterClrMapping/>
  </p:clrMapOvr>
  <p:transition>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924385-6552-489E-9362-0348FE0CF970}"/>
              </a:ext>
            </a:extLst>
          </p:cNvPr>
          <p:cNvSpPr/>
          <p:nvPr/>
        </p:nvSpPr>
        <p:spPr>
          <a:xfrm>
            <a:off x="7273636" y="0"/>
            <a:ext cx="4918364" cy="6858000"/>
          </a:xfrm>
          <a:prstGeom prst="rect">
            <a:avLst/>
          </a:prstGeom>
          <a:gradFill flip="none" rotWithShape="1">
            <a:gsLst>
              <a:gs pos="65000">
                <a:schemeClr val="tx1"/>
              </a:gs>
              <a:gs pos="100000">
                <a:schemeClr val="tx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038BA4-7149-4D7B-9FD1-AEF3253CF213}"/>
              </a:ext>
            </a:extLst>
          </p:cNvPr>
          <p:cNvSpPr>
            <a:spLocks noGrp="1"/>
          </p:cNvSpPr>
          <p:nvPr>
            <p:ph type="title"/>
          </p:nvPr>
        </p:nvSpPr>
        <p:spPr/>
        <p:txBody>
          <a:bodyPr/>
          <a:lstStyle/>
          <a:p>
            <a:r>
              <a:rPr lang="en-US"/>
              <a:t>2- </a:t>
            </a:r>
            <a:r>
              <a:rPr lang="en-US" u="sng"/>
              <a:t>Intrusive</a:t>
            </a:r>
            <a:r>
              <a:rPr lang="en-US"/>
              <a:t> 3:2-6</a:t>
            </a:r>
          </a:p>
        </p:txBody>
      </p:sp>
      <p:sp>
        <p:nvSpPr>
          <p:cNvPr id="3" name="Content Placeholder 2">
            <a:extLst>
              <a:ext uri="{FF2B5EF4-FFF2-40B4-BE49-F238E27FC236}">
                <a16:creationId xmlns:a16="http://schemas.microsoft.com/office/drawing/2014/main" id="{ABFCA122-00C9-4EED-8678-3A133726C2EC}"/>
              </a:ext>
            </a:extLst>
          </p:cNvPr>
          <p:cNvSpPr>
            <a:spLocks noGrp="1"/>
          </p:cNvSpPr>
          <p:nvPr>
            <p:ph idx="1"/>
          </p:nvPr>
        </p:nvSpPr>
        <p:spPr>
          <a:xfrm>
            <a:off x="400834" y="1537854"/>
            <a:ext cx="7496258" cy="5050835"/>
          </a:xfrm>
        </p:spPr>
        <p:txBody>
          <a:bodyPr/>
          <a:lstStyle/>
          <a:p>
            <a:r>
              <a:rPr lang="en-US" baseline="30000"/>
              <a:t>2</a:t>
            </a:r>
            <a:r>
              <a:rPr lang="en-US"/>
              <a:t> At that time Eli, whose eyesight had begun to grow dim so that he could not see, was lying down in his own place.   </a:t>
            </a:r>
            <a:r>
              <a:rPr lang="en-US" baseline="30000"/>
              <a:t>3</a:t>
            </a:r>
            <a:r>
              <a:rPr lang="en-US"/>
              <a:t> The lamp of God had not yet gone out, and Samuel was lying down in the temple of the LORD, where the ark of God was.</a:t>
            </a:r>
          </a:p>
          <a:p>
            <a:r>
              <a:rPr lang="en-US"/>
              <a:t> </a:t>
            </a:r>
          </a:p>
        </p:txBody>
      </p:sp>
      <p:pic>
        <p:nvPicPr>
          <p:cNvPr id="4" name="Picture 3">
            <a:extLst>
              <a:ext uri="{FF2B5EF4-FFF2-40B4-BE49-F238E27FC236}">
                <a16:creationId xmlns:a16="http://schemas.microsoft.com/office/drawing/2014/main" id="{096C05ED-0B28-4518-8738-3A382C09C78F}"/>
              </a:ext>
            </a:extLst>
          </p:cNvPr>
          <p:cNvPicPr>
            <a:picLocks noChangeAspect="1"/>
          </p:cNvPicPr>
          <p:nvPr/>
        </p:nvPicPr>
        <p:blipFill>
          <a:blip r:embed="rId3"/>
          <a:stretch>
            <a:fillRect/>
          </a:stretch>
        </p:blipFill>
        <p:spPr>
          <a:xfrm>
            <a:off x="7952509" y="1593082"/>
            <a:ext cx="3734720" cy="5264918"/>
          </a:xfrm>
          <a:prstGeom prst="rect">
            <a:avLst/>
          </a:prstGeom>
        </p:spPr>
      </p:pic>
      <p:pic>
        <p:nvPicPr>
          <p:cNvPr id="6" name="Picture 5">
            <a:extLst>
              <a:ext uri="{FF2B5EF4-FFF2-40B4-BE49-F238E27FC236}">
                <a16:creationId xmlns:a16="http://schemas.microsoft.com/office/drawing/2014/main" id="{6AD0E3FD-15A0-40C6-A11C-CE61A190D414}"/>
              </a:ext>
            </a:extLst>
          </p:cNvPr>
          <p:cNvPicPr>
            <a:picLocks noChangeAspect="1"/>
          </p:cNvPicPr>
          <p:nvPr/>
        </p:nvPicPr>
        <p:blipFill>
          <a:blip r:embed="rId4"/>
          <a:stretch>
            <a:fillRect/>
          </a:stretch>
        </p:blipFill>
        <p:spPr>
          <a:xfrm>
            <a:off x="11311985" y="1148860"/>
            <a:ext cx="323074" cy="578381"/>
          </a:xfrm>
          <a:prstGeom prst="rect">
            <a:avLst/>
          </a:prstGeom>
        </p:spPr>
      </p:pic>
      <p:pic>
        <p:nvPicPr>
          <p:cNvPr id="7" name="Picture 6">
            <a:extLst>
              <a:ext uri="{FF2B5EF4-FFF2-40B4-BE49-F238E27FC236}">
                <a16:creationId xmlns:a16="http://schemas.microsoft.com/office/drawing/2014/main" id="{9D524E56-73D4-47FA-9F20-2715FFECA181}"/>
              </a:ext>
            </a:extLst>
          </p:cNvPr>
          <p:cNvPicPr>
            <a:picLocks noChangeAspect="1"/>
          </p:cNvPicPr>
          <p:nvPr/>
        </p:nvPicPr>
        <p:blipFill>
          <a:blip r:embed="rId4"/>
          <a:stretch>
            <a:fillRect/>
          </a:stretch>
        </p:blipFill>
        <p:spPr>
          <a:xfrm>
            <a:off x="9635585" y="1195752"/>
            <a:ext cx="323074" cy="578381"/>
          </a:xfrm>
          <a:prstGeom prst="rect">
            <a:avLst/>
          </a:prstGeom>
        </p:spPr>
      </p:pic>
      <p:pic>
        <p:nvPicPr>
          <p:cNvPr id="8" name="Picture 7">
            <a:extLst>
              <a:ext uri="{FF2B5EF4-FFF2-40B4-BE49-F238E27FC236}">
                <a16:creationId xmlns:a16="http://schemas.microsoft.com/office/drawing/2014/main" id="{AEB1F62E-1BE9-4003-BFD4-E09ED856FA4B}"/>
              </a:ext>
            </a:extLst>
          </p:cNvPr>
          <p:cNvPicPr>
            <a:picLocks noChangeAspect="1"/>
          </p:cNvPicPr>
          <p:nvPr/>
        </p:nvPicPr>
        <p:blipFill>
          <a:blip r:embed="rId5"/>
          <a:stretch>
            <a:fillRect/>
          </a:stretch>
        </p:blipFill>
        <p:spPr>
          <a:xfrm>
            <a:off x="10176805" y="1203539"/>
            <a:ext cx="350518" cy="559782"/>
          </a:xfrm>
          <a:prstGeom prst="rect">
            <a:avLst/>
          </a:prstGeom>
        </p:spPr>
      </p:pic>
      <p:pic>
        <p:nvPicPr>
          <p:cNvPr id="9" name="Picture 8">
            <a:extLst>
              <a:ext uri="{FF2B5EF4-FFF2-40B4-BE49-F238E27FC236}">
                <a16:creationId xmlns:a16="http://schemas.microsoft.com/office/drawing/2014/main" id="{B95F03AB-D6F3-4441-868C-D3F4868B7DCB}"/>
              </a:ext>
            </a:extLst>
          </p:cNvPr>
          <p:cNvPicPr>
            <a:picLocks noChangeAspect="1"/>
          </p:cNvPicPr>
          <p:nvPr/>
        </p:nvPicPr>
        <p:blipFill>
          <a:blip r:embed="rId5"/>
          <a:stretch>
            <a:fillRect/>
          </a:stretch>
        </p:blipFill>
        <p:spPr>
          <a:xfrm flipH="1">
            <a:off x="9015047" y="1191815"/>
            <a:ext cx="317697" cy="559782"/>
          </a:xfrm>
          <a:prstGeom prst="rect">
            <a:avLst/>
          </a:prstGeom>
        </p:spPr>
      </p:pic>
      <p:pic>
        <p:nvPicPr>
          <p:cNvPr id="10" name="Picture 9">
            <a:extLst>
              <a:ext uri="{FF2B5EF4-FFF2-40B4-BE49-F238E27FC236}">
                <a16:creationId xmlns:a16="http://schemas.microsoft.com/office/drawing/2014/main" id="{D6E8CB5D-8A3F-435A-836E-3A26A0FE2E3C}"/>
              </a:ext>
            </a:extLst>
          </p:cNvPr>
          <p:cNvPicPr>
            <a:picLocks noChangeAspect="1"/>
          </p:cNvPicPr>
          <p:nvPr/>
        </p:nvPicPr>
        <p:blipFill>
          <a:blip r:embed="rId5"/>
          <a:stretch>
            <a:fillRect/>
          </a:stretch>
        </p:blipFill>
        <p:spPr>
          <a:xfrm flipH="1">
            <a:off x="7959970" y="1226984"/>
            <a:ext cx="317697" cy="559782"/>
          </a:xfrm>
          <a:prstGeom prst="rect">
            <a:avLst/>
          </a:prstGeom>
        </p:spPr>
      </p:pic>
      <p:pic>
        <p:nvPicPr>
          <p:cNvPr id="11" name="Picture 10">
            <a:extLst>
              <a:ext uri="{FF2B5EF4-FFF2-40B4-BE49-F238E27FC236}">
                <a16:creationId xmlns:a16="http://schemas.microsoft.com/office/drawing/2014/main" id="{34DE07F7-4961-49D4-AAAA-B0697F1B9AD8}"/>
              </a:ext>
            </a:extLst>
          </p:cNvPr>
          <p:cNvPicPr>
            <a:picLocks noChangeAspect="1"/>
          </p:cNvPicPr>
          <p:nvPr/>
        </p:nvPicPr>
        <p:blipFill>
          <a:blip r:embed="rId6"/>
          <a:stretch>
            <a:fillRect/>
          </a:stretch>
        </p:blipFill>
        <p:spPr>
          <a:xfrm>
            <a:off x="8462873" y="1279501"/>
            <a:ext cx="270819" cy="491555"/>
          </a:xfrm>
          <a:prstGeom prst="rect">
            <a:avLst/>
          </a:prstGeom>
        </p:spPr>
      </p:pic>
      <p:pic>
        <p:nvPicPr>
          <p:cNvPr id="12" name="Picture 11">
            <a:extLst>
              <a:ext uri="{FF2B5EF4-FFF2-40B4-BE49-F238E27FC236}">
                <a16:creationId xmlns:a16="http://schemas.microsoft.com/office/drawing/2014/main" id="{36C61D6C-87AB-481F-83AD-3A4D7EF388EF}"/>
              </a:ext>
            </a:extLst>
          </p:cNvPr>
          <p:cNvPicPr>
            <a:picLocks noChangeAspect="1"/>
          </p:cNvPicPr>
          <p:nvPr/>
        </p:nvPicPr>
        <p:blipFill>
          <a:blip r:embed="rId6"/>
          <a:stretch>
            <a:fillRect/>
          </a:stretch>
        </p:blipFill>
        <p:spPr>
          <a:xfrm>
            <a:off x="10760597" y="1244332"/>
            <a:ext cx="270819" cy="491555"/>
          </a:xfrm>
          <a:prstGeom prst="rect">
            <a:avLst/>
          </a:prstGeom>
        </p:spPr>
      </p:pic>
    </p:spTree>
    <p:extLst>
      <p:ext uri="{BB962C8B-B14F-4D97-AF65-F5344CB8AC3E}">
        <p14:creationId xmlns:p14="http://schemas.microsoft.com/office/powerpoint/2010/main" val="1388923243"/>
      </p:ext>
    </p:extLst>
  </p:cSld>
  <p:clrMapOvr>
    <a:masterClrMapping/>
  </p:clrMapOvr>
  <p:transition>
    <p:circl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A9D11D-8E40-4B96-B0E8-1B8B9462E6EF}"/>
              </a:ext>
            </a:extLst>
          </p:cNvPr>
          <p:cNvPicPr>
            <a:picLocks noChangeAspect="1"/>
          </p:cNvPicPr>
          <p:nvPr/>
        </p:nvPicPr>
        <p:blipFill>
          <a:blip r:embed="rId3"/>
          <a:stretch>
            <a:fillRect/>
          </a:stretch>
        </p:blipFill>
        <p:spPr>
          <a:xfrm>
            <a:off x="5492167" y="0"/>
            <a:ext cx="8473440" cy="6858000"/>
          </a:xfrm>
          <a:prstGeom prst="rect">
            <a:avLst/>
          </a:prstGeom>
        </p:spPr>
      </p:pic>
      <p:sp>
        <p:nvSpPr>
          <p:cNvPr id="2" name="Title 1">
            <a:extLst>
              <a:ext uri="{FF2B5EF4-FFF2-40B4-BE49-F238E27FC236}">
                <a16:creationId xmlns:a16="http://schemas.microsoft.com/office/drawing/2014/main" id="{83038BA4-7149-4D7B-9FD1-AEF3253CF213}"/>
              </a:ext>
            </a:extLst>
          </p:cNvPr>
          <p:cNvSpPr>
            <a:spLocks noGrp="1"/>
          </p:cNvSpPr>
          <p:nvPr>
            <p:ph type="title"/>
          </p:nvPr>
        </p:nvSpPr>
        <p:spPr/>
        <p:txBody>
          <a:bodyPr/>
          <a:lstStyle/>
          <a:p>
            <a:r>
              <a:rPr lang="en-US"/>
              <a:t>2- </a:t>
            </a:r>
            <a:r>
              <a:rPr lang="en-US" u="sng"/>
              <a:t>Intrusive</a:t>
            </a:r>
            <a:r>
              <a:rPr lang="en-US"/>
              <a:t> 3:2-6</a:t>
            </a:r>
          </a:p>
        </p:txBody>
      </p:sp>
      <p:sp>
        <p:nvSpPr>
          <p:cNvPr id="4" name="Speech Bubble: Rectangle 3">
            <a:extLst>
              <a:ext uri="{FF2B5EF4-FFF2-40B4-BE49-F238E27FC236}">
                <a16:creationId xmlns:a16="http://schemas.microsoft.com/office/drawing/2014/main" id="{7756E025-F082-4798-BC82-2C941070B064}"/>
              </a:ext>
            </a:extLst>
          </p:cNvPr>
          <p:cNvSpPr/>
          <p:nvPr/>
        </p:nvSpPr>
        <p:spPr>
          <a:xfrm>
            <a:off x="3006436" y="2646218"/>
            <a:ext cx="2937164" cy="789709"/>
          </a:xfrm>
          <a:prstGeom prst="wedgeRectCallout">
            <a:avLst>
              <a:gd name="adj1" fmla="val 131997"/>
              <a:gd name="adj2" fmla="val -18202"/>
            </a:avLst>
          </a:prstGeom>
          <a:solidFill>
            <a:srgbClr val="AA793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peech Bubble: Rectangle 6">
            <a:extLst>
              <a:ext uri="{FF2B5EF4-FFF2-40B4-BE49-F238E27FC236}">
                <a16:creationId xmlns:a16="http://schemas.microsoft.com/office/drawing/2014/main" id="{7BDB4F99-0CA3-4BC6-A577-6E89E78EA64D}"/>
              </a:ext>
            </a:extLst>
          </p:cNvPr>
          <p:cNvSpPr/>
          <p:nvPr/>
        </p:nvSpPr>
        <p:spPr>
          <a:xfrm>
            <a:off x="3103417" y="4544291"/>
            <a:ext cx="4336473" cy="1371600"/>
          </a:xfrm>
          <a:prstGeom prst="wedgeRectCallout">
            <a:avLst>
              <a:gd name="adj1" fmla="val 76086"/>
              <a:gd name="adj2" fmla="val -132343"/>
            </a:avLst>
          </a:prstGeom>
          <a:solidFill>
            <a:srgbClr val="AA793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BFCA122-00C9-4EED-8678-3A133726C2EC}"/>
              </a:ext>
            </a:extLst>
          </p:cNvPr>
          <p:cNvSpPr>
            <a:spLocks noGrp="1"/>
          </p:cNvSpPr>
          <p:nvPr>
            <p:ph idx="1"/>
          </p:nvPr>
        </p:nvSpPr>
        <p:spPr>
          <a:xfrm>
            <a:off x="400834" y="1537854"/>
            <a:ext cx="7496258" cy="5050835"/>
          </a:xfrm>
        </p:spPr>
        <p:txBody>
          <a:bodyPr/>
          <a:lstStyle/>
          <a:p>
            <a:r>
              <a:rPr lang="en-US" baseline="30000" dirty="0"/>
              <a:t>4</a:t>
            </a:r>
            <a:r>
              <a:rPr lang="en-US" dirty="0"/>
              <a:t> Then the LORD called Samuel, and he said, </a:t>
            </a:r>
          </a:p>
          <a:p>
            <a:r>
              <a:rPr lang="en-US" dirty="0"/>
              <a:t>			"Here I am!“</a:t>
            </a:r>
          </a:p>
          <a:p>
            <a:br>
              <a:rPr lang="en-US" sz="2400" dirty="0"/>
            </a:br>
            <a:r>
              <a:rPr lang="en-US" baseline="30000" dirty="0"/>
              <a:t>5</a:t>
            </a:r>
            <a:r>
              <a:rPr lang="en-US" dirty="0"/>
              <a:t> and ran to Eli and said,</a:t>
            </a:r>
            <a:br>
              <a:rPr lang="en-US" sz="2400" dirty="0"/>
            </a:br>
            <a:r>
              <a:rPr lang="en-US" sz="2400" dirty="0"/>
              <a:t> </a:t>
            </a:r>
          </a:p>
          <a:p>
            <a:r>
              <a:rPr lang="en-US" dirty="0"/>
              <a:t>			"Here I am, for you 				called me."</a:t>
            </a:r>
          </a:p>
        </p:txBody>
      </p:sp>
    </p:spTree>
    <p:extLst>
      <p:ext uri="{BB962C8B-B14F-4D97-AF65-F5344CB8AC3E}">
        <p14:creationId xmlns:p14="http://schemas.microsoft.com/office/powerpoint/2010/main" val="11678852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0" dur="500"/>
                                        <p:tgtEl>
                                          <p:spTgt spid="3">
                                            <p:txEl>
                                              <p:pRg st="3" end="3"/>
                                            </p:txEl>
                                          </p:spTgt>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063AF9E-CC03-415E-8256-D72DCAD02422}"/>
              </a:ext>
            </a:extLst>
          </p:cNvPr>
          <p:cNvGrpSpPr/>
          <p:nvPr/>
        </p:nvGrpSpPr>
        <p:grpSpPr>
          <a:xfrm>
            <a:off x="4031671" y="0"/>
            <a:ext cx="8160328" cy="6858000"/>
            <a:chOff x="4031671" y="0"/>
            <a:chExt cx="8160328" cy="6858000"/>
          </a:xfrm>
        </p:grpSpPr>
        <p:pic>
          <p:nvPicPr>
            <p:cNvPr id="7" name="Picture 6">
              <a:extLst>
                <a:ext uri="{FF2B5EF4-FFF2-40B4-BE49-F238E27FC236}">
                  <a16:creationId xmlns:a16="http://schemas.microsoft.com/office/drawing/2014/main" id="{E130550A-B9EE-4CD7-8F09-1CA19D355DB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8000"/>
                      </a14:imgEffect>
                    </a14:imgLayer>
                  </a14:imgProps>
                </a:ext>
              </a:extLst>
            </a:blip>
            <a:srcRect b="98144"/>
            <a:stretch/>
          </p:blipFill>
          <p:spPr>
            <a:xfrm flipH="1">
              <a:off x="4031671" y="0"/>
              <a:ext cx="8160327" cy="831273"/>
            </a:xfrm>
            <a:prstGeom prst="rect">
              <a:avLst/>
            </a:prstGeom>
          </p:spPr>
        </p:pic>
        <p:pic>
          <p:nvPicPr>
            <p:cNvPr id="4" name="Picture 3">
              <a:extLst>
                <a:ext uri="{FF2B5EF4-FFF2-40B4-BE49-F238E27FC236}">
                  <a16:creationId xmlns:a16="http://schemas.microsoft.com/office/drawing/2014/main" id="{7C5EB64A-F054-4125-AFAB-191AF99855D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8000"/>
                      </a14:imgEffect>
                    </a14:imgLayer>
                  </a14:imgProps>
                </a:ext>
              </a:extLst>
            </a:blip>
            <a:stretch>
              <a:fillRect/>
            </a:stretch>
          </p:blipFill>
          <p:spPr>
            <a:xfrm flipH="1">
              <a:off x="4031672" y="717286"/>
              <a:ext cx="8160327" cy="6140714"/>
            </a:xfrm>
            <a:prstGeom prst="rect">
              <a:avLst/>
            </a:prstGeom>
          </p:spPr>
        </p:pic>
      </p:grpSp>
      <p:sp>
        <p:nvSpPr>
          <p:cNvPr id="2" name="Title 1">
            <a:extLst>
              <a:ext uri="{FF2B5EF4-FFF2-40B4-BE49-F238E27FC236}">
                <a16:creationId xmlns:a16="http://schemas.microsoft.com/office/drawing/2014/main" id="{83038BA4-7149-4D7B-9FD1-AEF3253CF213}"/>
              </a:ext>
            </a:extLst>
          </p:cNvPr>
          <p:cNvSpPr>
            <a:spLocks noGrp="1"/>
          </p:cNvSpPr>
          <p:nvPr>
            <p:ph type="title"/>
          </p:nvPr>
        </p:nvSpPr>
        <p:spPr/>
        <p:txBody>
          <a:bodyPr/>
          <a:lstStyle/>
          <a:p>
            <a:r>
              <a:rPr lang="en-US"/>
              <a:t>2- </a:t>
            </a:r>
            <a:r>
              <a:rPr lang="en-US" u="sng"/>
              <a:t>Intrusive</a:t>
            </a:r>
            <a:r>
              <a:rPr lang="en-US"/>
              <a:t> 3:2-6</a:t>
            </a:r>
          </a:p>
        </p:txBody>
      </p:sp>
      <p:sp>
        <p:nvSpPr>
          <p:cNvPr id="8" name="Speech Bubble: Rectangle 7">
            <a:extLst>
              <a:ext uri="{FF2B5EF4-FFF2-40B4-BE49-F238E27FC236}">
                <a16:creationId xmlns:a16="http://schemas.microsoft.com/office/drawing/2014/main" id="{9ACFC2A0-A61F-48E6-90B5-E13D26B69D28}"/>
              </a:ext>
            </a:extLst>
          </p:cNvPr>
          <p:cNvSpPr/>
          <p:nvPr/>
        </p:nvSpPr>
        <p:spPr>
          <a:xfrm>
            <a:off x="3006436" y="2646218"/>
            <a:ext cx="3699164" cy="1191491"/>
          </a:xfrm>
          <a:prstGeom prst="wedgeRectCallout">
            <a:avLst>
              <a:gd name="adj1" fmla="val 105031"/>
              <a:gd name="adj2" fmla="val 45751"/>
            </a:avLst>
          </a:prstGeom>
          <a:solidFill>
            <a:srgbClr val="AA793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BFCA122-00C9-4EED-8678-3A133726C2EC}"/>
              </a:ext>
            </a:extLst>
          </p:cNvPr>
          <p:cNvSpPr>
            <a:spLocks noGrp="1"/>
          </p:cNvSpPr>
          <p:nvPr>
            <p:ph idx="1"/>
          </p:nvPr>
        </p:nvSpPr>
        <p:spPr>
          <a:xfrm>
            <a:off x="457200" y="1551709"/>
            <a:ext cx="7439892" cy="5036980"/>
          </a:xfrm>
        </p:spPr>
        <p:txBody>
          <a:bodyPr/>
          <a:lstStyle/>
          <a:p>
            <a:r>
              <a:rPr lang="en-US" baseline="30000"/>
              <a:t>4</a:t>
            </a:r>
            <a:r>
              <a:rPr lang="en-US"/>
              <a:t> .... But he said, </a:t>
            </a:r>
            <a:br>
              <a:rPr lang="en-US"/>
            </a:br>
            <a:br>
              <a:rPr lang="en-US"/>
            </a:br>
            <a:r>
              <a:rPr lang="en-US"/>
              <a:t>			"I did not call; </a:t>
            </a:r>
            <a:br>
              <a:rPr lang="en-US"/>
            </a:br>
            <a:r>
              <a:rPr lang="en-US"/>
              <a:t>			lie down again." </a:t>
            </a:r>
            <a:br>
              <a:rPr lang="en-US"/>
            </a:br>
            <a:br>
              <a:rPr lang="en-US"/>
            </a:br>
            <a:r>
              <a:rPr lang="en-US"/>
              <a:t>So he went and lay down.</a:t>
            </a:r>
          </a:p>
        </p:txBody>
      </p:sp>
    </p:spTree>
    <p:extLst>
      <p:ext uri="{BB962C8B-B14F-4D97-AF65-F5344CB8AC3E}">
        <p14:creationId xmlns:p14="http://schemas.microsoft.com/office/powerpoint/2010/main" val="2427551307"/>
      </p:ext>
    </p:extLst>
  </p:cSld>
  <p:clrMapOvr>
    <a:masterClrMapping/>
  </p:clrMapOvr>
  <p:transition>
    <p:circle/>
  </p:transition>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0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2192</Words>
  <Application>Microsoft Office PowerPoint</Application>
  <PresentationFormat>Widescreen</PresentationFormat>
  <Paragraphs>157</Paragraphs>
  <Slides>29</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Hemi Head Rg</vt:lpstr>
      <vt:lpstr>Symbol</vt:lpstr>
      <vt:lpstr>Office Theme</vt:lpstr>
      <vt:lpstr>Lesson 4</vt:lpstr>
      <vt:lpstr>Finding Victory  </vt:lpstr>
      <vt:lpstr>PowerPoint Presentation</vt:lpstr>
      <vt:lpstr>Victory is Found in His Voice</vt:lpstr>
      <vt:lpstr>His Voice Was ...</vt:lpstr>
      <vt:lpstr>1- Rare 3:1</vt:lpstr>
      <vt:lpstr>2- Intrusive 3:2-6</vt:lpstr>
      <vt:lpstr>2- Intrusive 3:2-6</vt:lpstr>
      <vt:lpstr>2- Intrusive 3:2-6</vt:lpstr>
      <vt:lpstr>2- Intrusive 3:2-6</vt:lpstr>
      <vt:lpstr>2- Intrusive 3:2-6</vt:lpstr>
      <vt:lpstr>3- Missing 3:7</vt:lpstr>
      <vt:lpstr>4- Realized 3:8-9</vt:lpstr>
      <vt:lpstr>4- Realized 3:8-9</vt:lpstr>
      <vt:lpstr>5- Unrelenting 3:10-14</vt:lpstr>
      <vt:lpstr>5- Unrelenting 3:10-14</vt:lpstr>
      <vt:lpstr>5- Unrelenting 3:10-14</vt:lpstr>
      <vt:lpstr>5- Unrelenting 3:10-14</vt:lpstr>
      <vt:lpstr>6- Convicting 3:15-18</vt:lpstr>
      <vt:lpstr>6- Convicting 3:15-18</vt:lpstr>
      <vt:lpstr>6- Convicting 3:15-18</vt:lpstr>
      <vt:lpstr>6- Convicting 3:15-18</vt:lpstr>
      <vt:lpstr>6- Convicting 3:15-18</vt:lpstr>
      <vt:lpstr>7- Present 3:19-20</vt:lpstr>
      <vt:lpstr>8- Revealed 3:21</vt:lpstr>
      <vt:lpstr>8- Revealed 3:21</vt:lpstr>
      <vt:lpstr>Let me get personal with you ...</vt:lpstr>
      <vt:lpstr>God speaks  through His Word ...</vt:lpstr>
      <vt:lpstr>GodSpokeToMeToday.com   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Allen</dc:creator>
  <cp:lastModifiedBy>Dennis Henderson</cp:lastModifiedBy>
  <cp:revision>4</cp:revision>
  <dcterms:created xsi:type="dcterms:W3CDTF">2019-11-06T03:40:31Z</dcterms:created>
  <dcterms:modified xsi:type="dcterms:W3CDTF">2021-05-21T15:56:25Z</dcterms:modified>
</cp:coreProperties>
</file>