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372" r:id="rId2"/>
    <p:sldId id="299" r:id="rId3"/>
    <p:sldId id="315" r:id="rId4"/>
    <p:sldId id="311" r:id="rId5"/>
    <p:sldId id="314" r:id="rId6"/>
    <p:sldId id="313" r:id="rId7"/>
    <p:sldId id="282" r:id="rId8"/>
    <p:sldId id="289" r:id="rId9"/>
    <p:sldId id="301" r:id="rId10"/>
    <p:sldId id="351" r:id="rId11"/>
    <p:sldId id="352" r:id="rId12"/>
    <p:sldId id="354" r:id="rId13"/>
    <p:sldId id="355" r:id="rId14"/>
    <p:sldId id="303" r:id="rId15"/>
    <p:sldId id="304" r:id="rId16"/>
    <p:sldId id="305" r:id="rId17"/>
    <p:sldId id="356" r:id="rId18"/>
    <p:sldId id="316" r:id="rId19"/>
    <p:sldId id="308" r:id="rId20"/>
    <p:sldId id="307" r:id="rId21"/>
    <p:sldId id="309" r:id="rId22"/>
    <p:sldId id="318" r:id="rId23"/>
    <p:sldId id="319" r:id="rId24"/>
    <p:sldId id="310" r:id="rId25"/>
    <p:sldId id="320" r:id="rId26"/>
    <p:sldId id="321" r:id="rId27"/>
    <p:sldId id="32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A152"/>
    <a:srgbClr val="89601F"/>
    <a:srgbClr val="F9E8CE"/>
    <a:srgbClr val="EDD7A6"/>
    <a:srgbClr val="C7934A"/>
    <a:srgbClr val="C00000"/>
    <a:srgbClr val="AA7930"/>
    <a:srgbClr val="89692B"/>
    <a:srgbClr val="785B2F"/>
    <a:srgbClr val="4A34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290" autoAdjust="0"/>
    <p:restoredTop sz="68256" autoAdjust="0"/>
  </p:normalViewPr>
  <p:slideViewPr>
    <p:cSldViewPr snapToGrid="0">
      <p:cViewPr varScale="1">
        <p:scale>
          <a:sx n="55" d="100"/>
          <a:sy n="55" d="100"/>
        </p:scale>
        <p:origin x="1104" y="48"/>
      </p:cViewPr>
      <p:guideLst/>
    </p:cSldViewPr>
  </p:slideViewPr>
  <p:notesTextViewPr>
    <p:cViewPr>
      <p:scale>
        <a:sx n="100" d="100"/>
        <a:sy n="100" d="100"/>
      </p:scale>
      <p:origin x="0" y="0"/>
    </p:cViewPr>
  </p:notesTextViewPr>
  <p:notesViewPr>
    <p:cSldViewPr snapToGrid="0">
      <p:cViewPr varScale="1">
        <p:scale>
          <a:sx n="66" d="100"/>
          <a:sy n="66" d="100"/>
        </p:scale>
        <p:origin x="2394"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6C89E4-86D9-41F6-88A4-C518B8050A7B}" type="datetimeFigureOut">
              <a:rPr lang="en-US" smtClean="0"/>
              <a:t>5/21/2021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B46BE9-72BA-47B7-A34B-B0FF7424999F}" type="slidenum">
              <a:rPr lang="en-US" smtClean="0"/>
              <a:t>‹#›</a:t>
            </a:fld>
            <a:endParaRPr lang="en-US"/>
          </a:p>
        </p:txBody>
      </p:sp>
    </p:spTree>
    <p:extLst>
      <p:ext uri="{BB962C8B-B14F-4D97-AF65-F5344CB8AC3E}">
        <p14:creationId xmlns:p14="http://schemas.microsoft.com/office/powerpoint/2010/main" val="523494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lickr.com/photos/obrist-impulse/29968524713"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pixabay.com/fr/vectors/se-sentir-libre-silhouette-joy-3566550/"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pixabay.com/fr/photos/escaliers-pierre-stairway-to-heaven-3096103/"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upload.wikimedia.org/wikipedia/commons/e/e2/Scutum_1.jpg"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upload.wikimedia.org/wikipedia/commons/1/10/Throne_Charles_III_of_Spain.jpg"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atermark.lovepik.com/photo/50083/4881.jpg_wh1200.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atermark.lovepik.com/photo/50083/4881.jpg_wh1200.jpg"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images.pexels.com/photos/733878/pexels-photo-733878.jpeg?auto=compress&amp;cs=tinysrgb&amp;dpr=2&amp;h=650&amp;w=940"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1</a:t>
            </a:fld>
            <a:endParaRPr lang="en-US"/>
          </a:p>
        </p:txBody>
      </p:sp>
    </p:spTree>
    <p:extLst>
      <p:ext uri="{BB962C8B-B14F-4D97-AF65-F5344CB8AC3E}">
        <p14:creationId xmlns:p14="http://schemas.microsoft.com/office/powerpoint/2010/main" val="747742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Sept. reads “The Lord establish that which is gone forth out of thy mouth.</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Perhaps it means what Ecclesiastes will say in years ahead: </a:t>
            </a:r>
          </a:p>
          <a:p>
            <a:endParaRPr lang="en-US" sz="1200" b="0" i="0" kern="1200" dirty="0">
              <a:solidFill>
                <a:schemeClr val="tx1"/>
              </a:solidFill>
              <a:effectLst/>
              <a:latin typeface="+mn-lt"/>
              <a:ea typeface="+mn-ea"/>
              <a:cs typeface="+mn-cs"/>
            </a:endParaRPr>
          </a:p>
          <a:p>
            <a:pPr rtl="0"/>
            <a:r>
              <a:rPr lang="en-US" sz="1200" b="0" i="0" u="none" strike="noStrike" kern="1200" baseline="30000" dirty="0">
                <a:solidFill>
                  <a:schemeClr val="tx1"/>
                </a:solidFill>
                <a:latin typeface="+mn-lt"/>
                <a:ea typeface="+mn-ea"/>
                <a:cs typeface="+mn-cs"/>
              </a:rPr>
              <a:t>4</a:t>
            </a:r>
            <a:r>
              <a:rPr lang="en-US" sz="1200" b="0" i="0" u="none" strike="noStrike" kern="1200" baseline="0" dirty="0">
                <a:solidFill>
                  <a:schemeClr val="tx1"/>
                </a:solidFill>
                <a:latin typeface="+mn-lt"/>
                <a:ea typeface="+mn-ea"/>
                <a:cs typeface="+mn-cs"/>
              </a:rPr>
              <a:t> When you make a vow to God, do not delay in fulfilling it. He has no pleasure in fools; fulfill your vow.</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5</a:t>
            </a:r>
            <a:r>
              <a:rPr lang="en-US" sz="1200" b="0" i="0" u="none" strike="noStrike" kern="1200" baseline="0" dirty="0">
                <a:solidFill>
                  <a:schemeClr val="tx1"/>
                </a:solidFill>
                <a:latin typeface="+mn-lt"/>
                <a:ea typeface="+mn-ea"/>
                <a:cs typeface="+mn-cs"/>
              </a:rPr>
              <a:t> It is better not to vow than to make a vow and not fulfill it.</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6</a:t>
            </a:r>
            <a:r>
              <a:rPr lang="en-US" sz="1200" b="0" i="0" u="none" strike="noStrike" kern="1200" baseline="0" dirty="0">
                <a:solidFill>
                  <a:schemeClr val="tx1"/>
                </a:solidFill>
                <a:latin typeface="+mn-lt"/>
                <a:ea typeface="+mn-ea"/>
                <a:cs typeface="+mn-cs"/>
              </a:rPr>
              <a:t> Do not let your mouth lead you into sin. And do not protest to the </a:t>
            </a:r>
            <a:r>
              <a:rPr lang="en-US" sz="1200" b="0" i="1" u="none" strike="noStrike" kern="1200" baseline="0" dirty="0">
                <a:solidFill>
                  <a:schemeClr val="tx1"/>
                </a:solidFill>
                <a:latin typeface="+mn-lt"/>
                <a:ea typeface="+mn-ea"/>
                <a:cs typeface="+mn-cs"/>
              </a:rPr>
              <a:t>temple </a:t>
            </a:r>
            <a:r>
              <a:rPr lang="en-US" sz="1200" b="0" i="0" u="none" strike="noStrike" kern="1200" baseline="0" dirty="0">
                <a:solidFill>
                  <a:schemeClr val="tx1"/>
                </a:solidFill>
                <a:latin typeface="+mn-lt"/>
                <a:ea typeface="+mn-ea"/>
                <a:cs typeface="+mn-cs"/>
              </a:rPr>
              <a:t>messenger, "My vow was a mistake." Why should God be angry at what you say and destroy the work of your hands?</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7</a:t>
            </a:r>
            <a:r>
              <a:rPr lang="en-US" sz="1200" b="0" i="0" u="none" strike="noStrike" kern="1200" baseline="0" dirty="0">
                <a:solidFill>
                  <a:schemeClr val="tx1"/>
                </a:solidFill>
                <a:latin typeface="+mn-lt"/>
                <a:ea typeface="+mn-ea"/>
                <a:cs typeface="+mn-cs"/>
              </a:rPr>
              <a:t> Much dreaming and many words are meaningless. Therefore stand in awe of God. (</a:t>
            </a:r>
            <a:r>
              <a:rPr lang="en-US" sz="1200" b="0" i="0" u="none" strike="noStrike" kern="1200" baseline="0" dirty="0" err="1">
                <a:solidFill>
                  <a:schemeClr val="tx1"/>
                </a:solidFill>
                <a:latin typeface="+mn-lt"/>
                <a:ea typeface="+mn-ea"/>
                <a:cs typeface="+mn-cs"/>
              </a:rPr>
              <a:t>Ecc</a:t>
            </a:r>
            <a:r>
              <a:rPr lang="en-US" sz="1200" b="0" i="0" u="none" strike="noStrike" kern="1200" baseline="0" dirty="0">
                <a:solidFill>
                  <a:schemeClr val="tx1"/>
                </a:solidFill>
                <a:latin typeface="+mn-lt"/>
                <a:ea typeface="+mn-ea"/>
                <a:cs typeface="+mn-cs"/>
              </a:rPr>
              <a:t> 5:4-7 NIV)</a:t>
            </a:r>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13</a:t>
            </a:fld>
            <a:endParaRPr lang="en-US"/>
          </a:p>
        </p:txBody>
      </p:sp>
    </p:spTree>
    <p:extLst>
      <p:ext uri="{BB962C8B-B14F-4D97-AF65-F5344CB8AC3E}">
        <p14:creationId xmlns:p14="http://schemas.microsoft.com/office/powerpoint/2010/main" val="4006674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Tabernacle = https://www.flickr.com/photos/obrist-impulse/29968524713</a:t>
            </a:r>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14</a:t>
            </a:fld>
            <a:endParaRPr lang="en-US"/>
          </a:p>
        </p:txBody>
      </p:sp>
    </p:spTree>
    <p:extLst>
      <p:ext uri="{BB962C8B-B14F-4D97-AF65-F5344CB8AC3E}">
        <p14:creationId xmlns:p14="http://schemas.microsoft.com/office/powerpoint/2010/main" val="2353355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impossible as it may seem, the antecedent to he appears to be a three-year-old child.  Neve underestimate the work of God in a person’s life.  </a:t>
            </a: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16</a:t>
            </a:fld>
            <a:endParaRPr lang="en-US"/>
          </a:p>
        </p:txBody>
      </p:sp>
    </p:spTree>
    <p:extLst>
      <p:ext uri="{BB962C8B-B14F-4D97-AF65-F5344CB8AC3E}">
        <p14:creationId xmlns:p14="http://schemas.microsoft.com/office/powerpoint/2010/main" val="2272926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impossible as it may seem, the antecedent to he appears to be a three-year-old child.  Neve underestimate the work of God in a person’s life.  </a:t>
            </a: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17</a:t>
            </a:fld>
            <a:endParaRPr lang="en-US"/>
          </a:p>
        </p:txBody>
      </p:sp>
    </p:spTree>
    <p:extLst>
      <p:ext uri="{BB962C8B-B14F-4D97-AF65-F5344CB8AC3E}">
        <p14:creationId xmlns:p14="http://schemas.microsoft.com/office/powerpoint/2010/main" val="1898952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https://pixabay.com/fr/vectors/se-sentir-libre-silhouette-joy-3566550/</a:t>
            </a:r>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19</a:t>
            </a:fld>
            <a:endParaRPr lang="en-US"/>
          </a:p>
        </p:txBody>
      </p:sp>
    </p:spTree>
    <p:extLst>
      <p:ext uri="{BB962C8B-B14F-4D97-AF65-F5344CB8AC3E}">
        <p14:creationId xmlns:p14="http://schemas.microsoft.com/office/powerpoint/2010/main" val="2466163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is holy</a:t>
            </a:r>
          </a:p>
          <a:p>
            <a:r>
              <a:rPr lang="en-US" dirty="0"/>
              <a:t>He is unique</a:t>
            </a:r>
          </a:p>
          <a:p>
            <a:r>
              <a:rPr lang="en-US" dirty="0"/>
              <a:t>He is the Rock</a:t>
            </a:r>
          </a:p>
          <a:p>
            <a:r>
              <a:rPr lang="en-US" dirty="0"/>
              <a:t>He is all knowing</a:t>
            </a:r>
          </a:p>
          <a:p>
            <a:r>
              <a:rPr lang="en-US" dirty="0"/>
              <a:t>He is judge </a:t>
            </a:r>
          </a:p>
        </p:txBody>
      </p:sp>
      <p:sp>
        <p:nvSpPr>
          <p:cNvPr id="4" name="Slide Number Placeholder 3"/>
          <p:cNvSpPr>
            <a:spLocks noGrp="1"/>
          </p:cNvSpPr>
          <p:nvPr>
            <p:ph type="sldNum" sz="quarter" idx="5"/>
          </p:nvPr>
        </p:nvSpPr>
        <p:spPr/>
        <p:txBody>
          <a:bodyPr/>
          <a:lstStyle/>
          <a:p>
            <a:fld id="{E6B46BE9-72BA-47B7-A34B-B0FF7424999F}" type="slidenum">
              <a:rPr lang="en-US" smtClean="0"/>
              <a:t>20</a:t>
            </a:fld>
            <a:endParaRPr lang="en-US"/>
          </a:p>
        </p:txBody>
      </p:sp>
    </p:spTree>
    <p:extLst>
      <p:ext uri="{BB962C8B-B14F-4D97-AF65-F5344CB8AC3E}">
        <p14:creationId xmlns:p14="http://schemas.microsoft.com/office/powerpoint/2010/main" val="38581314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https://pixabay.com/fr/photos/escaliers-pierre-stairway-to-heaven-3096103/</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21</a:t>
            </a:fld>
            <a:endParaRPr lang="en-US"/>
          </a:p>
        </p:txBody>
      </p:sp>
    </p:spTree>
    <p:extLst>
      <p:ext uri="{BB962C8B-B14F-4D97-AF65-F5344CB8AC3E}">
        <p14:creationId xmlns:p14="http://schemas.microsoft.com/office/powerpoint/2010/main" val="6755879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https://upload.wikimedia.org/wikipedia/commons/e/e2/Scutum_1.jpg</a:t>
            </a:r>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23</a:t>
            </a:fld>
            <a:endParaRPr lang="en-US"/>
          </a:p>
        </p:txBody>
      </p:sp>
    </p:spTree>
    <p:extLst>
      <p:ext uri="{BB962C8B-B14F-4D97-AF65-F5344CB8AC3E}">
        <p14:creationId xmlns:p14="http://schemas.microsoft.com/office/powerpoint/2010/main" val="17704997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https://upload.wikimedia.org/wikipedia/commons/1/10/Throne_Charles_III_of_Spain.jpg</a:t>
            </a:r>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24</a:t>
            </a:fld>
            <a:endParaRPr lang="en-US"/>
          </a:p>
        </p:txBody>
      </p:sp>
    </p:spTree>
    <p:extLst>
      <p:ext uri="{BB962C8B-B14F-4D97-AF65-F5344CB8AC3E}">
        <p14:creationId xmlns:p14="http://schemas.microsoft.com/office/powerpoint/2010/main" val="35090370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only did young Samuel “Worship” 1:28 but he “ministered” </a:t>
            </a:r>
          </a:p>
        </p:txBody>
      </p:sp>
      <p:sp>
        <p:nvSpPr>
          <p:cNvPr id="4" name="Slide Number Placeholder 3"/>
          <p:cNvSpPr>
            <a:spLocks noGrp="1"/>
          </p:cNvSpPr>
          <p:nvPr>
            <p:ph type="sldNum" sz="quarter" idx="5"/>
          </p:nvPr>
        </p:nvSpPr>
        <p:spPr/>
        <p:txBody>
          <a:bodyPr/>
          <a:lstStyle/>
          <a:p>
            <a:fld id="{E6B46BE9-72BA-47B7-A34B-B0FF7424999F}" type="slidenum">
              <a:rPr lang="en-US" smtClean="0"/>
              <a:t>25</a:t>
            </a:fld>
            <a:endParaRPr lang="en-US"/>
          </a:p>
        </p:txBody>
      </p:sp>
    </p:spTree>
    <p:extLst>
      <p:ext uri="{BB962C8B-B14F-4D97-AF65-F5344CB8AC3E}">
        <p14:creationId xmlns:p14="http://schemas.microsoft.com/office/powerpoint/2010/main" val="2549247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https://watermark.lovepik.com/photo/50083/4881.jpg_wh1200.jpg</a:t>
            </a:r>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2</a:t>
            </a:fld>
            <a:endParaRPr lang="en-US"/>
          </a:p>
        </p:txBody>
      </p:sp>
    </p:spTree>
    <p:extLst>
      <p:ext uri="{BB962C8B-B14F-4D97-AF65-F5344CB8AC3E}">
        <p14:creationId xmlns:p14="http://schemas.microsoft.com/office/powerpoint/2010/main" val="17371304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https://watermark.lovepik.com/photo/50083/4881.jpg_wh1200.jpg</a:t>
            </a:r>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27</a:t>
            </a:fld>
            <a:endParaRPr lang="en-US"/>
          </a:p>
        </p:txBody>
      </p:sp>
    </p:spTree>
    <p:extLst>
      <p:ext uri="{BB962C8B-B14F-4D97-AF65-F5344CB8AC3E}">
        <p14:creationId xmlns:p14="http://schemas.microsoft.com/office/powerpoint/2010/main" val="1014728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Tale of Two Cities</a:t>
            </a:r>
          </a:p>
        </p:txBody>
      </p:sp>
      <p:sp>
        <p:nvSpPr>
          <p:cNvPr id="4" name="Slide Number Placeholder 3"/>
          <p:cNvSpPr>
            <a:spLocks noGrp="1"/>
          </p:cNvSpPr>
          <p:nvPr>
            <p:ph type="sldNum" sz="quarter" idx="5"/>
          </p:nvPr>
        </p:nvSpPr>
        <p:spPr/>
        <p:txBody>
          <a:bodyPr/>
          <a:lstStyle/>
          <a:p>
            <a:fld id="{E6B46BE9-72BA-47B7-A34B-B0FF7424999F}" type="slidenum">
              <a:rPr lang="en-US" smtClean="0"/>
              <a:t>4</a:t>
            </a:fld>
            <a:endParaRPr lang="en-US"/>
          </a:p>
        </p:txBody>
      </p:sp>
    </p:spTree>
    <p:extLst>
      <p:ext uri="{BB962C8B-B14F-4D97-AF65-F5344CB8AC3E}">
        <p14:creationId xmlns:p14="http://schemas.microsoft.com/office/powerpoint/2010/main" val="2089914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Vow = contract</a:t>
            </a:r>
          </a:p>
        </p:txBody>
      </p:sp>
      <p:sp>
        <p:nvSpPr>
          <p:cNvPr id="4" name="Slide Number Placeholder 3"/>
          <p:cNvSpPr>
            <a:spLocks noGrp="1"/>
          </p:cNvSpPr>
          <p:nvPr>
            <p:ph type="sldNum" sz="quarter" idx="5"/>
          </p:nvPr>
        </p:nvSpPr>
        <p:spPr/>
        <p:txBody>
          <a:bodyPr/>
          <a:lstStyle/>
          <a:p>
            <a:fld id="{E6B46BE9-72BA-47B7-A34B-B0FF7424999F}" type="slidenum">
              <a:rPr lang="en-US" smtClean="0"/>
              <a:t>7</a:t>
            </a:fld>
            <a:endParaRPr lang="en-US"/>
          </a:p>
        </p:txBody>
      </p:sp>
    </p:spTree>
    <p:extLst>
      <p:ext uri="{BB962C8B-B14F-4D97-AF65-F5344CB8AC3E}">
        <p14:creationId xmlns:p14="http://schemas.microsoft.com/office/powerpoint/2010/main" val="3948269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https://images.pexels.com/photos/733878/pexels-photo-733878.jpeg?auto=compress&amp;cs=tinysrgb&amp;dpr=2&amp;h=650&amp;w=940</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8</a:t>
            </a:fld>
            <a:endParaRPr lang="en-US"/>
          </a:p>
        </p:txBody>
      </p:sp>
    </p:spTree>
    <p:extLst>
      <p:ext uri="{BB962C8B-B14F-4D97-AF65-F5344CB8AC3E}">
        <p14:creationId xmlns:p14="http://schemas.microsoft.com/office/powerpoint/2010/main" val="4016359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9</a:t>
            </a:fld>
            <a:endParaRPr lang="en-US"/>
          </a:p>
        </p:txBody>
      </p:sp>
    </p:spTree>
    <p:extLst>
      <p:ext uri="{BB962C8B-B14F-4D97-AF65-F5344CB8AC3E}">
        <p14:creationId xmlns:p14="http://schemas.microsoft.com/office/powerpoint/2010/main" val="774239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A Syrophoenician woman begs Jesus for help</a:t>
            </a:r>
          </a:p>
          <a:p>
            <a:endParaRPr lang="en-US" dirty="0"/>
          </a:p>
          <a:p>
            <a:r>
              <a:rPr lang="en-US" dirty="0"/>
              <a:t>// not so lord Acts</a:t>
            </a: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10</a:t>
            </a:fld>
            <a:endParaRPr lang="en-US"/>
          </a:p>
        </p:txBody>
      </p:sp>
    </p:spTree>
    <p:extLst>
      <p:ext uri="{BB962C8B-B14F-4D97-AF65-F5344CB8AC3E}">
        <p14:creationId xmlns:p14="http://schemas.microsoft.com/office/powerpoint/2010/main" val="3939306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Sept. reads “The Lord establish that which is gone forth out of thy mouth.</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Perhaps it means what Ecclesiastes will say in years ahead: </a:t>
            </a:r>
          </a:p>
          <a:p>
            <a:endParaRPr lang="en-US" sz="1200" b="0" i="0" kern="1200" dirty="0">
              <a:solidFill>
                <a:schemeClr val="tx1"/>
              </a:solidFill>
              <a:effectLst/>
              <a:latin typeface="+mn-lt"/>
              <a:ea typeface="+mn-ea"/>
              <a:cs typeface="+mn-cs"/>
            </a:endParaRPr>
          </a:p>
          <a:p>
            <a:pPr rtl="0"/>
            <a:r>
              <a:rPr lang="en-US" sz="1200" b="0" i="0" u="none" strike="noStrike" kern="1200" baseline="30000" dirty="0">
                <a:solidFill>
                  <a:schemeClr val="tx1"/>
                </a:solidFill>
                <a:latin typeface="+mn-lt"/>
                <a:ea typeface="+mn-ea"/>
                <a:cs typeface="+mn-cs"/>
              </a:rPr>
              <a:t>4</a:t>
            </a:r>
            <a:r>
              <a:rPr lang="en-US" sz="1200" b="0" i="0" u="none" strike="noStrike" kern="1200" baseline="0" dirty="0">
                <a:solidFill>
                  <a:schemeClr val="tx1"/>
                </a:solidFill>
                <a:latin typeface="+mn-lt"/>
                <a:ea typeface="+mn-ea"/>
                <a:cs typeface="+mn-cs"/>
              </a:rPr>
              <a:t> When you make a vow to God, do not delay in fulfilling it. He has no pleasure in fools; fulfill your vow.</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5</a:t>
            </a:r>
            <a:r>
              <a:rPr lang="en-US" sz="1200" b="0" i="0" u="none" strike="noStrike" kern="1200" baseline="0" dirty="0">
                <a:solidFill>
                  <a:schemeClr val="tx1"/>
                </a:solidFill>
                <a:latin typeface="+mn-lt"/>
                <a:ea typeface="+mn-ea"/>
                <a:cs typeface="+mn-cs"/>
              </a:rPr>
              <a:t> It is better not to vow than to make a vow and not fulfill it.</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6</a:t>
            </a:r>
            <a:r>
              <a:rPr lang="en-US" sz="1200" b="0" i="0" u="none" strike="noStrike" kern="1200" baseline="0" dirty="0">
                <a:solidFill>
                  <a:schemeClr val="tx1"/>
                </a:solidFill>
                <a:latin typeface="+mn-lt"/>
                <a:ea typeface="+mn-ea"/>
                <a:cs typeface="+mn-cs"/>
              </a:rPr>
              <a:t> Do not let your mouth lead you into sin. And do not protest to the </a:t>
            </a:r>
            <a:r>
              <a:rPr lang="en-US" sz="1200" b="0" i="1" u="none" strike="noStrike" kern="1200" baseline="0" dirty="0">
                <a:solidFill>
                  <a:schemeClr val="tx1"/>
                </a:solidFill>
                <a:latin typeface="+mn-lt"/>
                <a:ea typeface="+mn-ea"/>
                <a:cs typeface="+mn-cs"/>
              </a:rPr>
              <a:t>temple </a:t>
            </a:r>
            <a:r>
              <a:rPr lang="en-US" sz="1200" b="0" i="0" u="none" strike="noStrike" kern="1200" baseline="0" dirty="0">
                <a:solidFill>
                  <a:schemeClr val="tx1"/>
                </a:solidFill>
                <a:latin typeface="+mn-lt"/>
                <a:ea typeface="+mn-ea"/>
                <a:cs typeface="+mn-cs"/>
              </a:rPr>
              <a:t>messenger, "My vow was a mistake." Why should God be angry at what you say and destroy the work of your hands?</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7</a:t>
            </a:r>
            <a:r>
              <a:rPr lang="en-US" sz="1200" b="0" i="0" u="none" strike="noStrike" kern="1200" baseline="0" dirty="0">
                <a:solidFill>
                  <a:schemeClr val="tx1"/>
                </a:solidFill>
                <a:latin typeface="+mn-lt"/>
                <a:ea typeface="+mn-ea"/>
                <a:cs typeface="+mn-cs"/>
              </a:rPr>
              <a:t> Much dreaming and many words are meaningless. Therefore stand in awe of God. (</a:t>
            </a:r>
            <a:r>
              <a:rPr lang="en-US" sz="1200" b="0" i="0" u="none" strike="noStrike" kern="1200" baseline="0" dirty="0" err="1">
                <a:solidFill>
                  <a:schemeClr val="tx1"/>
                </a:solidFill>
                <a:latin typeface="+mn-lt"/>
                <a:ea typeface="+mn-ea"/>
                <a:cs typeface="+mn-cs"/>
              </a:rPr>
              <a:t>Ecc</a:t>
            </a:r>
            <a:r>
              <a:rPr lang="en-US" sz="1200" b="0" i="0" u="none" strike="noStrike" kern="1200" baseline="0" dirty="0">
                <a:solidFill>
                  <a:schemeClr val="tx1"/>
                </a:solidFill>
                <a:latin typeface="+mn-lt"/>
                <a:ea typeface="+mn-ea"/>
                <a:cs typeface="+mn-cs"/>
              </a:rPr>
              <a:t> 5:4-7 NIV)</a:t>
            </a:r>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11</a:t>
            </a:fld>
            <a:endParaRPr lang="en-US"/>
          </a:p>
        </p:txBody>
      </p:sp>
    </p:spTree>
    <p:extLst>
      <p:ext uri="{BB962C8B-B14F-4D97-AF65-F5344CB8AC3E}">
        <p14:creationId xmlns:p14="http://schemas.microsoft.com/office/powerpoint/2010/main" val="2796367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Sept. reads “The Lord establish that which is gone forth out of thy mouth.</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Perhaps it means what Ecclesiastes will say in years ahead: </a:t>
            </a:r>
          </a:p>
          <a:p>
            <a:endParaRPr lang="en-US" sz="1200" b="0" i="0" kern="1200" dirty="0">
              <a:solidFill>
                <a:schemeClr val="tx1"/>
              </a:solidFill>
              <a:effectLst/>
              <a:latin typeface="+mn-lt"/>
              <a:ea typeface="+mn-ea"/>
              <a:cs typeface="+mn-cs"/>
            </a:endParaRPr>
          </a:p>
          <a:p>
            <a:pPr rtl="0"/>
            <a:r>
              <a:rPr lang="en-US" sz="1200" b="0" i="0" u="none" strike="noStrike" kern="1200" baseline="30000" dirty="0">
                <a:solidFill>
                  <a:schemeClr val="tx1"/>
                </a:solidFill>
                <a:latin typeface="+mn-lt"/>
                <a:ea typeface="+mn-ea"/>
                <a:cs typeface="+mn-cs"/>
              </a:rPr>
              <a:t>4</a:t>
            </a:r>
            <a:r>
              <a:rPr lang="en-US" sz="1200" b="0" i="0" u="none" strike="noStrike" kern="1200" baseline="0" dirty="0">
                <a:solidFill>
                  <a:schemeClr val="tx1"/>
                </a:solidFill>
                <a:latin typeface="+mn-lt"/>
                <a:ea typeface="+mn-ea"/>
                <a:cs typeface="+mn-cs"/>
              </a:rPr>
              <a:t> When you make a vow to God, do not delay in fulfilling it. He has no pleasure in fools; fulfill your vow.</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5</a:t>
            </a:r>
            <a:r>
              <a:rPr lang="en-US" sz="1200" b="0" i="0" u="none" strike="noStrike" kern="1200" baseline="0" dirty="0">
                <a:solidFill>
                  <a:schemeClr val="tx1"/>
                </a:solidFill>
                <a:latin typeface="+mn-lt"/>
                <a:ea typeface="+mn-ea"/>
                <a:cs typeface="+mn-cs"/>
              </a:rPr>
              <a:t> It is better not to vow than to make a vow and not fulfill it.</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6</a:t>
            </a:r>
            <a:r>
              <a:rPr lang="en-US" sz="1200" b="0" i="0" u="none" strike="noStrike" kern="1200" baseline="0" dirty="0">
                <a:solidFill>
                  <a:schemeClr val="tx1"/>
                </a:solidFill>
                <a:latin typeface="+mn-lt"/>
                <a:ea typeface="+mn-ea"/>
                <a:cs typeface="+mn-cs"/>
              </a:rPr>
              <a:t> Do not let your mouth lead you into sin. And do not protest to the </a:t>
            </a:r>
            <a:r>
              <a:rPr lang="en-US" sz="1200" b="0" i="1" u="none" strike="noStrike" kern="1200" baseline="0" dirty="0">
                <a:solidFill>
                  <a:schemeClr val="tx1"/>
                </a:solidFill>
                <a:latin typeface="+mn-lt"/>
                <a:ea typeface="+mn-ea"/>
                <a:cs typeface="+mn-cs"/>
              </a:rPr>
              <a:t>temple </a:t>
            </a:r>
            <a:r>
              <a:rPr lang="en-US" sz="1200" b="0" i="0" u="none" strike="noStrike" kern="1200" baseline="0" dirty="0">
                <a:solidFill>
                  <a:schemeClr val="tx1"/>
                </a:solidFill>
                <a:latin typeface="+mn-lt"/>
                <a:ea typeface="+mn-ea"/>
                <a:cs typeface="+mn-cs"/>
              </a:rPr>
              <a:t>messenger, "My vow was a mistake." Why should God be angry at what you say and destroy the work of your hands?</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7</a:t>
            </a:r>
            <a:r>
              <a:rPr lang="en-US" sz="1200" b="0" i="0" u="none" strike="noStrike" kern="1200" baseline="0" dirty="0">
                <a:solidFill>
                  <a:schemeClr val="tx1"/>
                </a:solidFill>
                <a:latin typeface="+mn-lt"/>
                <a:ea typeface="+mn-ea"/>
                <a:cs typeface="+mn-cs"/>
              </a:rPr>
              <a:t> Much dreaming and many words are meaningless. Therefore stand in awe of God. (</a:t>
            </a:r>
            <a:r>
              <a:rPr lang="en-US" sz="1200" b="0" i="0" u="none" strike="noStrike" kern="1200" baseline="0" dirty="0" err="1">
                <a:solidFill>
                  <a:schemeClr val="tx1"/>
                </a:solidFill>
                <a:latin typeface="+mn-lt"/>
                <a:ea typeface="+mn-ea"/>
                <a:cs typeface="+mn-cs"/>
              </a:rPr>
              <a:t>Ecc</a:t>
            </a:r>
            <a:r>
              <a:rPr lang="en-US" sz="1200" b="0" i="0" u="none" strike="noStrike" kern="1200" baseline="0" dirty="0">
                <a:solidFill>
                  <a:schemeClr val="tx1"/>
                </a:solidFill>
                <a:latin typeface="+mn-lt"/>
                <a:ea typeface="+mn-ea"/>
                <a:cs typeface="+mn-cs"/>
              </a:rPr>
              <a:t> 5:4-7 NIV)</a:t>
            </a:r>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12</a:t>
            </a:fld>
            <a:endParaRPr lang="en-US"/>
          </a:p>
        </p:txBody>
      </p:sp>
    </p:spTree>
    <p:extLst>
      <p:ext uri="{BB962C8B-B14F-4D97-AF65-F5344CB8AC3E}">
        <p14:creationId xmlns:p14="http://schemas.microsoft.com/office/powerpoint/2010/main" val="530109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D119B-1127-4E76-BBD8-CCAE99D9BF7B}"/>
              </a:ext>
            </a:extLst>
          </p:cNvPr>
          <p:cNvSpPr>
            <a:spLocks noGrp="1"/>
          </p:cNvSpPr>
          <p:nvPr>
            <p:ph type="ctrTitle"/>
          </p:nvPr>
        </p:nvSpPr>
        <p:spPr>
          <a:xfrm>
            <a:off x="338204" y="1122363"/>
            <a:ext cx="8141918" cy="3963204"/>
          </a:xfrm>
          <a:effectLst>
            <a:outerShdw blurRad="50800" dist="38100" dir="2700000" algn="tl" rotWithShape="0">
              <a:prstClr val="black">
                <a:alpha val="40000"/>
              </a:prstClr>
            </a:outerShdw>
          </a:effectLst>
        </p:spPr>
        <p:txBody>
          <a:bodyPr anchor="b">
            <a:normAutofit/>
          </a:bodyPr>
          <a:lstStyle>
            <a:lvl1pPr algn="ctr">
              <a:defRPr sz="8000">
                <a:solidFill>
                  <a:schemeClr val="bg1"/>
                </a:solidFill>
                <a:effectLst>
                  <a:outerShdw blurRad="50800" dist="50800" dir="2700000" algn="ctr" rotWithShape="0">
                    <a:schemeClr val="tx1"/>
                  </a:outerShdw>
                </a:effectLst>
              </a:defRPr>
            </a:lvl1pPr>
          </a:lstStyle>
          <a:p>
            <a:r>
              <a:rPr lang="en-US" dirty="0"/>
              <a:t>Click to edit Master title style</a:t>
            </a:r>
          </a:p>
        </p:txBody>
      </p:sp>
      <p:sp>
        <p:nvSpPr>
          <p:cNvPr id="3" name="Subtitle 2">
            <a:extLst>
              <a:ext uri="{FF2B5EF4-FFF2-40B4-BE49-F238E27FC236}">
                <a16:creationId xmlns:a16="http://schemas.microsoft.com/office/drawing/2014/main" id="{DC0C0275-D917-45AC-9407-A286D883A3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241B2A-BB27-4E47-94D8-692683C0703C}"/>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5C1191C4-807F-4F20-B6F0-3897364BE8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AF7544-9849-4A76-95CA-E9BE634C66F9}"/>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4149087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E8B3B-35F4-491B-B12D-9F3686ADE7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95C5DD-941C-49AB-9A40-4EE843FA8A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FD3E23-544C-4D37-A3E6-EAD2C1492B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28A5F7-15E6-46AB-9197-7331E02441DD}"/>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6" name="Footer Placeholder 5">
            <a:extLst>
              <a:ext uri="{FF2B5EF4-FFF2-40B4-BE49-F238E27FC236}">
                <a16:creationId xmlns:a16="http://schemas.microsoft.com/office/drawing/2014/main" id="{418837F3-B9DD-43A1-8CF0-CC2B443FF0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F07B88-6041-41DF-B5CB-8C361AF0B83D}"/>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1173535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C3664-EE9C-4C0D-AF71-88F066A4A8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063997-B41E-4A33-9A4F-0664D228EA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94A25-03EA-4A0D-B1B5-FEE8842B2605}"/>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CD962C53-1AEC-4B5B-A089-D3ECE3767F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5476DE-C990-4C85-B859-A9355A8EAD01}"/>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4101507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97800D-A899-496A-B2F5-07499FFE42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DD6D2F-B277-483C-A2C3-E88C40C614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F09AA8-20F8-4B4C-AE9D-69CA5FE8C23C}"/>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B7B6746B-7EA0-4239-9A3C-4090BABA36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F37779-2EB2-4284-ACA6-A41BEE80B961}"/>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3963903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E53387-457B-4A79-9143-9FCEFAA2F296}"/>
              </a:ext>
            </a:extLst>
          </p:cNvPr>
          <p:cNvSpPr/>
          <p:nvPr userDrawn="1"/>
        </p:nvSpPr>
        <p:spPr>
          <a:xfrm>
            <a:off x="0" y="0"/>
            <a:ext cx="12191999" cy="6857999"/>
          </a:xfrm>
          <a:prstGeom prst="rect">
            <a:avLst/>
          </a:prstGeom>
          <a:gradFill flip="none" rotWithShape="1">
            <a:gsLst>
              <a:gs pos="0">
                <a:schemeClr val="tx1">
                  <a:alpha val="35000"/>
                </a:schemeClr>
              </a:gs>
              <a:gs pos="100000">
                <a:schemeClr val="tx1">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581A32-A04C-441D-AC5E-F9EA90AF95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A35D06-560A-40A8-B09B-50C6AA8FC854}"/>
              </a:ext>
            </a:extLst>
          </p:cNvPr>
          <p:cNvSpPr>
            <a:spLocks noGrp="1"/>
          </p:cNvSpPr>
          <p:nvPr>
            <p:ph idx="1"/>
          </p:nvPr>
        </p:nvSpPr>
        <p:spPr>
          <a:xfrm>
            <a:off x="400833" y="1537854"/>
            <a:ext cx="11473841" cy="50508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DD6FB29-7478-4B10-ACFB-513834757CC3}"/>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FF8B990B-189D-4E49-AF0B-917FE8D0AE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F84967-7ABA-48B0-92F7-3B3ABB0D2088}"/>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1530827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81A32-A04C-441D-AC5E-F9EA90AF95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A35D06-560A-40A8-B09B-50C6AA8FC854}"/>
              </a:ext>
            </a:extLst>
          </p:cNvPr>
          <p:cNvSpPr>
            <a:spLocks noGrp="1"/>
          </p:cNvSpPr>
          <p:nvPr>
            <p:ph idx="1"/>
          </p:nvPr>
        </p:nvSpPr>
        <p:spPr>
          <a:xfrm>
            <a:off x="400833" y="1340286"/>
            <a:ext cx="11473841" cy="52484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DD6FB29-7478-4B10-ACFB-513834757CC3}"/>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FF8B990B-189D-4E49-AF0B-917FE8D0AE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F84967-7ABA-48B0-92F7-3B3ABB0D2088}"/>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1979562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03BD1-EA8C-4A89-B70E-A934C47173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724FD4-61F5-4CF2-BAA4-A0B4D4C13B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80C9E1-1D60-4B3B-926B-D5D07C2A04F2}"/>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5A41B4F8-6FE6-4605-A1EF-50522D3C2D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16114F-3C51-4A06-A835-AA49BEC808BC}"/>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62786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718AF-861F-4352-8947-5733D73A4E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15B30C-9648-429F-9C99-EC87D14306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01D211-B09B-4D75-9BD2-58D67364A1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34B8C7-AF1E-40DD-BCE6-631E2813A58F}"/>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6" name="Footer Placeholder 5">
            <a:extLst>
              <a:ext uri="{FF2B5EF4-FFF2-40B4-BE49-F238E27FC236}">
                <a16:creationId xmlns:a16="http://schemas.microsoft.com/office/drawing/2014/main" id="{EAA0B158-F9ED-487E-A0D0-F2D97C5DA1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C69D49-CF71-4229-A5D4-6EBA787217C5}"/>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1561901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EDFDE-474E-45A4-ADCA-B0216CFB63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0F1DA2-E9E0-4D51-9D3F-A0F12AC5C8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C07EB1-A09B-47B0-B395-04A20B4898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CCF316-3BFC-4FDF-894A-5E25BDB28D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6FA7C1-6A5D-4975-AFBB-CC62046B7C7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00908D-C8CF-43D1-A333-24A3ABF93DC7}"/>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8" name="Footer Placeholder 7">
            <a:extLst>
              <a:ext uri="{FF2B5EF4-FFF2-40B4-BE49-F238E27FC236}">
                <a16:creationId xmlns:a16="http://schemas.microsoft.com/office/drawing/2014/main" id="{B76607C7-1E58-4821-8BA9-B4EFEB9CF9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900B99-E604-4264-987A-D20A23FD4A5C}"/>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2228288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DAD42-3463-4B94-963B-7E01CA8E9F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EF235C-AEDF-46F7-BEB0-4171B3C06A98}"/>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4" name="Footer Placeholder 3">
            <a:extLst>
              <a:ext uri="{FF2B5EF4-FFF2-40B4-BE49-F238E27FC236}">
                <a16:creationId xmlns:a16="http://schemas.microsoft.com/office/drawing/2014/main" id="{003F9664-0E43-4E7C-A84A-2FA2B513EB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6A9A4F-98B0-41E9-84F5-F3A6CC678388}"/>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329093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2AA388-061E-44AF-9A7C-122027490B44}"/>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3" name="Footer Placeholder 2">
            <a:extLst>
              <a:ext uri="{FF2B5EF4-FFF2-40B4-BE49-F238E27FC236}">
                <a16:creationId xmlns:a16="http://schemas.microsoft.com/office/drawing/2014/main" id="{3CD5B058-2634-4151-A716-7AE5066594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FC433C-8742-486F-B79D-BF635DCEF262}"/>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3387219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98795-061F-4879-9CFD-AD4E6686A9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4A6EEB0-4767-45DA-8570-74D870A388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1F1AD7-A7AA-41B9-8F07-9992A2E5CD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33A780-5934-4E14-95C1-A572A8E78E51}"/>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6" name="Footer Placeholder 5">
            <a:extLst>
              <a:ext uri="{FF2B5EF4-FFF2-40B4-BE49-F238E27FC236}">
                <a16:creationId xmlns:a16="http://schemas.microsoft.com/office/drawing/2014/main" id="{75C8E197-A211-41CD-8B25-47A2C04D84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FD57B4-F934-4142-9FC5-62E8820B2069}"/>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2754542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AFABC0-977D-47BC-A56D-0261720ADA6C}"/>
              </a:ext>
            </a:extLst>
          </p:cNvPr>
          <p:cNvPicPr>
            <a:picLocks noChangeAspect="1"/>
          </p:cNvPicPr>
          <p:nvPr userDrawn="1"/>
        </p:nvPicPr>
        <p:blipFill rotWithShape="1">
          <a:blip r:embed="rId14"/>
          <a:srcRect t="5719" b="9973"/>
          <a:stretch/>
        </p:blipFill>
        <p:spPr>
          <a:xfrm>
            <a:off x="0" y="0"/>
            <a:ext cx="12192000" cy="6858000"/>
          </a:xfrm>
          <a:prstGeom prst="rect">
            <a:avLst/>
          </a:prstGeom>
        </p:spPr>
      </p:pic>
      <p:pic>
        <p:nvPicPr>
          <p:cNvPr id="8" name="Picture 2">
            <a:extLst>
              <a:ext uri="{FF2B5EF4-FFF2-40B4-BE49-F238E27FC236}">
                <a16:creationId xmlns:a16="http://schemas.microsoft.com/office/drawing/2014/main" id="{D0D81956-34DF-4D45-82E8-55FADAD8F412}"/>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a:extLst>
              <a:ext uri="{FF2B5EF4-FFF2-40B4-BE49-F238E27FC236}">
                <a16:creationId xmlns:a16="http://schemas.microsoft.com/office/drawing/2014/main" id="{8180AA3E-3184-4D8F-B4E6-ADA1E039A80D}"/>
              </a:ext>
            </a:extLst>
          </p:cNvPr>
          <p:cNvSpPr>
            <a:spLocks noGrp="1"/>
          </p:cNvSpPr>
          <p:nvPr>
            <p:ph type="title"/>
          </p:nvPr>
        </p:nvSpPr>
        <p:spPr>
          <a:xfrm>
            <a:off x="0" y="0"/>
            <a:ext cx="121920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990A494-8156-41C3-8164-0DDF9854F775}"/>
              </a:ext>
            </a:extLst>
          </p:cNvPr>
          <p:cNvSpPr>
            <a:spLocks noGrp="1"/>
          </p:cNvSpPr>
          <p:nvPr>
            <p:ph type="body" idx="1"/>
          </p:nvPr>
        </p:nvSpPr>
        <p:spPr>
          <a:xfrm>
            <a:off x="838200" y="1553378"/>
            <a:ext cx="10515600" cy="462358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05AB80-BDE6-4E08-AC75-848CF90F48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2D868678-3D93-47AF-BA2B-35D9E5014B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EF557D-E7D2-405F-A789-FDED206900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F95105-D54A-4DD5-A1F6-93E378C18176}" type="slidenum">
              <a:rPr lang="en-US" smtClean="0"/>
              <a:t>‹#›</a:t>
            </a:fld>
            <a:endParaRPr lang="en-US"/>
          </a:p>
        </p:txBody>
      </p:sp>
    </p:spTree>
    <p:extLst>
      <p:ext uri="{BB962C8B-B14F-4D97-AF65-F5344CB8AC3E}">
        <p14:creationId xmlns:p14="http://schemas.microsoft.com/office/powerpoint/2010/main" val="42047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lnSpc>
          <a:spcPct val="90000"/>
        </a:lnSpc>
        <a:spcBef>
          <a:spcPct val="0"/>
        </a:spcBef>
        <a:buNone/>
        <a:defRPr sz="5400" kern="1200">
          <a:solidFill>
            <a:schemeClr val="bg1"/>
          </a:solidFill>
          <a:effectLst>
            <a:glow rad="127000">
              <a:schemeClr val="tx1"/>
            </a:glow>
            <a:outerShdw blurRad="50800" dist="50800" dir="2700000" algn="ctr" rotWithShape="0">
              <a:schemeClr val="tx1"/>
            </a:outerShdw>
          </a:effectLst>
          <a:latin typeface="Hemi Head Rg" panose="020B070304020208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dafont.com/hemi-head.fon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hyperlink" Target="https://www.1001fonts.com/hemi-head-426-font.html" TargetMode="External"/><Relationship Id="rId4" Type="http://schemas.openxmlformats.org/officeDocument/2006/relationships/hyperlink" Target="https://fontsfree.net/hemi-head-rg-bold-italic-font-download.html"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CC204-1FB8-4E89-AAFE-06C84D292791}"/>
              </a:ext>
            </a:extLst>
          </p:cNvPr>
          <p:cNvSpPr>
            <a:spLocks noGrp="1"/>
          </p:cNvSpPr>
          <p:nvPr>
            <p:ph type="ctrTitle"/>
          </p:nvPr>
        </p:nvSpPr>
        <p:spPr>
          <a:xfrm>
            <a:off x="338204" y="1122363"/>
            <a:ext cx="8141918" cy="2306637"/>
          </a:xfrm>
        </p:spPr>
        <p:txBody>
          <a:bodyPr/>
          <a:lstStyle/>
          <a:p>
            <a:r>
              <a:rPr lang="en-US" dirty="0"/>
              <a:t>Lesson 2</a:t>
            </a:r>
          </a:p>
        </p:txBody>
      </p:sp>
      <p:sp>
        <p:nvSpPr>
          <p:cNvPr id="5" name="Subtitle 4">
            <a:extLst>
              <a:ext uri="{FF2B5EF4-FFF2-40B4-BE49-F238E27FC236}">
                <a16:creationId xmlns:a16="http://schemas.microsoft.com/office/drawing/2014/main" id="{0AE1D751-9DB7-470C-B56A-2F0F1CB84B88}"/>
              </a:ext>
            </a:extLst>
          </p:cNvPr>
          <p:cNvSpPr>
            <a:spLocks noGrp="1"/>
          </p:cNvSpPr>
          <p:nvPr>
            <p:ph type="subTitle" idx="1"/>
          </p:nvPr>
        </p:nvSpPr>
        <p:spPr>
          <a:xfrm>
            <a:off x="0" y="4434692"/>
            <a:ext cx="9525000" cy="2306637"/>
          </a:xfrm>
        </p:spPr>
        <p:txBody>
          <a:bodyPr/>
          <a:lstStyle/>
          <a:p>
            <a:r>
              <a:rPr lang="en-US" dirty="0"/>
              <a:t>This series uses “Hemi Head </a:t>
            </a:r>
            <a:r>
              <a:rPr lang="en-US" dirty="0" err="1"/>
              <a:t>Rg</a:t>
            </a:r>
            <a:r>
              <a:rPr lang="en-US" dirty="0"/>
              <a:t>” Font</a:t>
            </a:r>
          </a:p>
          <a:p>
            <a:r>
              <a:rPr lang="en-US" dirty="0"/>
              <a:t>You can get the font FREE at: </a:t>
            </a:r>
            <a:r>
              <a:rPr lang="en-US" dirty="0">
                <a:hlinkClick r:id="rId3"/>
              </a:rPr>
              <a:t>https://www.dafont.com/hemi-head.font</a:t>
            </a:r>
            <a:r>
              <a:rPr lang="en-US" dirty="0"/>
              <a:t> </a:t>
            </a:r>
          </a:p>
          <a:p>
            <a:r>
              <a:rPr lang="en-US" dirty="0"/>
              <a:t>Or </a:t>
            </a:r>
            <a:r>
              <a:rPr lang="en-US" dirty="0">
                <a:hlinkClick r:id="rId4"/>
              </a:rPr>
              <a:t>https://fontsfree.net/hemi-head-rg-bold-italic-font-download.html</a:t>
            </a:r>
            <a:endParaRPr lang="en-US" dirty="0"/>
          </a:p>
          <a:p>
            <a:r>
              <a:rPr lang="en-US" dirty="0"/>
              <a:t>Or </a:t>
            </a:r>
            <a:r>
              <a:rPr lang="en-US" dirty="0">
                <a:hlinkClick r:id="rId5"/>
              </a:rPr>
              <a:t>https://www.1001fonts.com/hemi-head-426-font.html</a:t>
            </a:r>
            <a:endParaRPr lang="en-US" dirty="0"/>
          </a:p>
          <a:p>
            <a:endParaRPr lang="en-US" dirty="0"/>
          </a:p>
          <a:p>
            <a:endParaRPr lang="en-US" dirty="0"/>
          </a:p>
        </p:txBody>
      </p:sp>
      <p:grpSp>
        <p:nvGrpSpPr>
          <p:cNvPr id="4" name="Group 3">
            <a:extLst>
              <a:ext uri="{FF2B5EF4-FFF2-40B4-BE49-F238E27FC236}">
                <a16:creationId xmlns:a16="http://schemas.microsoft.com/office/drawing/2014/main" id="{106AB679-1177-4111-85CB-0FA5FF6CB95F}"/>
              </a:ext>
            </a:extLst>
          </p:cNvPr>
          <p:cNvGrpSpPr/>
          <p:nvPr/>
        </p:nvGrpSpPr>
        <p:grpSpPr>
          <a:xfrm>
            <a:off x="512397" y="310586"/>
            <a:ext cx="2336800" cy="1086830"/>
            <a:chOff x="1109440" y="4807343"/>
            <a:chExt cx="2336800" cy="1086830"/>
          </a:xfrm>
          <a:effectLst>
            <a:glow rad="254000">
              <a:schemeClr val="tx1">
                <a:alpha val="23000"/>
              </a:schemeClr>
            </a:glow>
          </a:effectLst>
        </p:grpSpPr>
        <p:sp>
          <p:nvSpPr>
            <p:cNvPr id="6" name="Oval 5">
              <a:extLst>
                <a:ext uri="{FF2B5EF4-FFF2-40B4-BE49-F238E27FC236}">
                  <a16:creationId xmlns:a16="http://schemas.microsoft.com/office/drawing/2014/main" id="{CD2DC229-2B6C-4605-B521-1B569E4850D0}"/>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a:extLst>
                <a:ext uri="{FF2B5EF4-FFF2-40B4-BE49-F238E27FC236}">
                  <a16:creationId xmlns:a16="http://schemas.microsoft.com/office/drawing/2014/main" id="{1453D54A-F752-49DE-93F4-ED23AC0BA1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Tree>
    <p:extLst>
      <p:ext uri="{BB962C8B-B14F-4D97-AF65-F5344CB8AC3E}">
        <p14:creationId xmlns:p14="http://schemas.microsoft.com/office/powerpoint/2010/main" val="747626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3A021E-824B-4FD2-B296-7992B74BDB51}"/>
              </a:ext>
            </a:extLst>
          </p:cNvPr>
          <p:cNvPicPr>
            <a:picLocks noChangeAspect="1"/>
          </p:cNvPicPr>
          <p:nvPr/>
        </p:nvPicPr>
        <p:blipFill>
          <a:blip r:embed="rId3"/>
          <a:stretch>
            <a:fillRect/>
          </a:stretch>
        </p:blipFill>
        <p:spPr>
          <a:xfrm>
            <a:off x="6736080" y="0"/>
            <a:ext cx="6888480" cy="6858000"/>
          </a:xfrm>
          <a:prstGeom prst="rect">
            <a:avLst/>
          </a:prstGeom>
        </p:spPr>
      </p:pic>
      <p:sp>
        <p:nvSpPr>
          <p:cNvPr id="2" name="Title 1">
            <a:extLst>
              <a:ext uri="{FF2B5EF4-FFF2-40B4-BE49-F238E27FC236}">
                <a16:creationId xmlns:a16="http://schemas.microsoft.com/office/drawing/2014/main" id="{2C79C8C9-C98C-411F-9DD6-F1A7A5017DAF}"/>
              </a:ext>
            </a:extLst>
          </p:cNvPr>
          <p:cNvSpPr>
            <a:spLocks noGrp="1"/>
          </p:cNvSpPr>
          <p:nvPr>
            <p:ph type="title"/>
          </p:nvPr>
        </p:nvSpPr>
        <p:spPr/>
        <p:txBody>
          <a:bodyPr/>
          <a:lstStyle/>
          <a:p>
            <a:r>
              <a:rPr lang="en-US" dirty="0"/>
              <a:t>Sounds Like </a:t>
            </a:r>
            <a:r>
              <a:rPr lang="en-US" u="sng" dirty="0">
                <a:effectLst>
                  <a:glow rad="127000">
                    <a:srgbClr val="C00000"/>
                  </a:glow>
                  <a:outerShdw blurRad="50800" dist="50800" dir="2700000" algn="ctr" rotWithShape="0">
                    <a:schemeClr val="tx1"/>
                  </a:outerShdw>
                </a:effectLst>
              </a:rPr>
              <a:t>Second</a:t>
            </a:r>
            <a:r>
              <a:rPr lang="en-US" dirty="0"/>
              <a:t> Thoughts </a:t>
            </a:r>
          </a:p>
        </p:txBody>
      </p:sp>
      <p:sp>
        <p:nvSpPr>
          <p:cNvPr id="5" name="Speech Bubble: Rectangle 4">
            <a:extLst>
              <a:ext uri="{FF2B5EF4-FFF2-40B4-BE49-F238E27FC236}">
                <a16:creationId xmlns:a16="http://schemas.microsoft.com/office/drawing/2014/main" id="{BD90AB4B-CF67-47F4-B16F-A6703CFA37C4}"/>
              </a:ext>
            </a:extLst>
          </p:cNvPr>
          <p:cNvSpPr/>
          <p:nvPr/>
        </p:nvSpPr>
        <p:spPr>
          <a:xfrm>
            <a:off x="266700" y="4152900"/>
            <a:ext cx="8153400" cy="1962150"/>
          </a:xfrm>
          <a:prstGeom prst="wedgeRectCallout">
            <a:avLst>
              <a:gd name="adj1" fmla="val 56503"/>
              <a:gd name="adj2" fmla="val -89927"/>
            </a:avLst>
          </a:prstGeom>
          <a:solidFill>
            <a:srgbClr val="CFA152"/>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50176D1-C105-41C9-8C43-507551E1FD4F}"/>
              </a:ext>
            </a:extLst>
          </p:cNvPr>
          <p:cNvSpPr>
            <a:spLocks noGrp="1"/>
          </p:cNvSpPr>
          <p:nvPr>
            <p:ph idx="1"/>
          </p:nvPr>
        </p:nvSpPr>
        <p:spPr>
          <a:xfrm>
            <a:off x="400834" y="1340286"/>
            <a:ext cx="7965244" cy="5248404"/>
          </a:xfrm>
        </p:spPr>
        <p:txBody>
          <a:bodyPr/>
          <a:lstStyle/>
          <a:p>
            <a:r>
              <a:rPr lang="en-US" dirty="0"/>
              <a:t> </a:t>
            </a:r>
            <a:r>
              <a:rPr lang="en-US" baseline="30000" dirty="0"/>
              <a:t>21</a:t>
            </a:r>
            <a:r>
              <a:rPr lang="en-US" dirty="0"/>
              <a:t> When the man Elkanah went up with all his family to offer the annual sacrifice to the LORD and to fulfill his vow,  </a:t>
            </a:r>
            <a:r>
              <a:rPr lang="en-US" baseline="30000" dirty="0"/>
              <a:t>22</a:t>
            </a:r>
            <a:r>
              <a:rPr lang="en-US" dirty="0"/>
              <a:t> </a:t>
            </a:r>
            <a:r>
              <a:rPr lang="en-US" dirty="0">
                <a:effectLst>
                  <a:glow rad="127000">
                    <a:srgbClr val="C00000"/>
                  </a:glow>
                </a:effectLst>
              </a:rPr>
              <a:t>Hannah did not go. </a:t>
            </a:r>
            <a:r>
              <a:rPr lang="en-US" dirty="0"/>
              <a:t>She said to her husband, </a:t>
            </a:r>
          </a:p>
          <a:p>
            <a:r>
              <a:rPr lang="en-US" dirty="0"/>
              <a:t>"After the boy is weaned, I will take him and present him before the LORD, and he will live there always."</a:t>
            </a:r>
          </a:p>
        </p:txBody>
      </p:sp>
    </p:spTree>
    <p:extLst>
      <p:ext uri="{BB962C8B-B14F-4D97-AF65-F5344CB8AC3E}">
        <p14:creationId xmlns:p14="http://schemas.microsoft.com/office/powerpoint/2010/main" val="323651123"/>
      </p:ext>
    </p:extLst>
  </p:cSld>
  <p:clrMapOvr>
    <a:masterClrMapping/>
  </p:clrMapOvr>
  <p:transition>
    <p:circl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8675B2-1268-4506-A605-B68D7FBF30B1}"/>
              </a:ext>
            </a:extLst>
          </p:cNvPr>
          <p:cNvPicPr>
            <a:picLocks noChangeAspect="1"/>
          </p:cNvPicPr>
          <p:nvPr/>
        </p:nvPicPr>
        <p:blipFill>
          <a:blip r:embed="rId3"/>
          <a:stretch>
            <a:fillRect/>
          </a:stretch>
        </p:blipFill>
        <p:spPr>
          <a:xfrm>
            <a:off x="5806322" y="0"/>
            <a:ext cx="6964798" cy="6858000"/>
          </a:xfrm>
          <a:prstGeom prst="rect">
            <a:avLst/>
          </a:prstGeom>
        </p:spPr>
      </p:pic>
      <p:sp>
        <p:nvSpPr>
          <p:cNvPr id="2" name="Title 1">
            <a:extLst>
              <a:ext uri="{FF2B5EF4-FFF2-40B4-BE49-F238E27FC236}">
                <a16:creationId xmlns:a16="http://schemas.microsoft.com/office/drawing/2014/main" id="{2C79C8C9-C98C-411F-9DD6-F1A7A5017DAF}"/>
              </a:ext>
            </a:extLst>
          </p:cNvPr>
          <p:cNvSpPr>
            <a:spLocks noGrp="1"/>
          </p:cNvSpPr>
          <p:nvPr>
            <p:ph type="title"/>
          </p:nvPr>
        </p:nvSpPr>
        <p:spPr/>
        <p:txBody>
          <a:bodyPr>
            <a:normAutofit/>
          </a:bodyPr>
          <a:lstStyle/>
          <a:p>
            <a:r>
              <a:rPr lang="en-US" sz="5800" dirty="0"/>
              <a:t>Remember </a:t>
            </a:r>
            <a:r>
              <a:rPr lang="en-US" sz="5800" u="sng" dirty="0">
                <a:effectLst>
                  <a:glow rad="127000">
                    <a:srgbClr val="C00000"/>
                  </a:glow>
                  <a:outerShdw blurRad="50800" dist="50800" dir="2700000" algn="ctr" rotWithShape="0">
                    <a:schemeClr val="tx1"/>
                  </a:outerShdw>
                </a:effectLst>
              </a:rPr>
              <a:t>God</a:t>
            </a:r>
            <a:r>
              <a:rPr lang="en-US" sz="5800" dirty="0"/>
              <a:t> Keeps His Word</a:t>
            </a:r>
          </a:p>
        </p:txBody>
      </p:sp>
      <p:sp>
        <p:nvSpPr>
          <p:cNvPr id="3" name="Content Placeholder 2">
            <a:extLst>
              <a:ext uri="{FF2B5EF4-FFF2-40B4-BE49-F238E27FC236}">
                <a16:creationId xmlns:a16="http://schemas.microsoft.com/office/drawing/2014/main" id="{C50176D1-C105-41C9-8C43-507551E1FD4F}"/>
              </a:ext>
            </a:extLst>
          </p:cNvPr>
          <p:cNvSpPr>
            <a:spLocks noGrp="1"/>
          </p:cNvSpPr>
          <p:nvPr>
            <p:ph idx="1"/>
          </p:nvPr>
        </p:nvSpPr>
        <p:spPr>
          <a:xfrm>
            <a:off x="400834" y="1340286"/>
            <a:ext cx="7269208" cy="5248404"/>
          </a:xfrm>
        </p:spPr>
        <p:txBody>
          <a:bodyPr/>
          <a:lstStyle/>
          <a:p>
            <a:r>
              <a:rPr lang="en-US" dirty="0"/>
              <a:t>  </a:t>
            </a:r>
            <a:r>
              <a:rPr lang="en-US" baseline="30000" dirty="0"/>
              <a:t>23</a:t>
            </a:r>
            <a:r>
              <a:rPr lang="en-US" dirty="0"/>
              <a:t> "Do what seems best to you," Elkanah her husband told her. "Stay here until you have weaned him; only </a:t>
            </a:r>
            <a:r>
              <a:rPr lang="en-US" dirty="0">
                <a:effectLst>
                  <a:glow rad="127000">
                    <a:srgbClr val="C00000"/>
                  </a:glow>
                </a:effectLst>
              </a:rPr>
              <a:t>may the LORD make good his word</a:t>
            </a:r>
            <a:r>
              <a:rPr lang="en-US" dirty="0"/>
              <a:t>." So the woman stayed at home and nursed her son until she had weaned him. </a:t>
            </a:r>
          </a:p>
        </p:txBody>
      </p:sp>
      <p:grpSp>
        <p:nvGrpSpPr>
          <p:cNvPr id="7" name="Group 6">
            <a:extLst>
              <a:ext uri="{FF2B5EF4-FFF2-40B4-BE49-F238E27FC236}">
                <a16:creationId xmlns:a16="http://schemas.microsoft.com/office/drawing/2014/main" id="{128212FD-E33E-48B4-A2FF-0A88AF6CB85F}"/>
              </a:ext>
            </a:extLst>
          </p:cNvPr>
          <p:cNvGrpSpPr/>
          <p:nvPr/>
        </p:nvGrpSpPr>
        <p:grpSpPr>
          <a:xfrm>
            <a:off x="304801" y="1168400"/>
            <a:ext cx="7416800" cy="5247647"/>
            <a:chOff x="304801" y="1168400"/>
            <a:chExt cx="7416800" cy="5247647"/>
          </a:xfrm>
        </p:grpSpPr>
        <p:sp>
          <p:nvSpPr>
            <p:cNvPr id="5" name="Rectangle 4">
              <a:extLst>
                <a:ext uri="{FF2B5EF4-FFF2-40B4-BE49-F238E27FC236}">
                  <a16:creationId xmlns:a16="http://schemas.microsoft.com/office/drawing/2014/main" id="{C628702E-A613-4074-8522-C8CEA78BF1F5}"/>
                </a:ext>
              </a:extLst>
            </p:cNvPr>
            <p:cNvSpPr/>
            <p:nvPr/>
          </p:nvSpPr>
          <p:spPr>
            <a:xfrm>
              <a:off x="304801" y="1168400"/>
              <a:ext cx="7416800" cy="5232400"/>
            </a:xfrm>
            <a:prstGeom prst="rect">
              <a:avLst/>
            </a:prstGeom>
            <a:solidFill>
              <a:srgbClr val="89601F"/>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AF05445-61C9-4621-89D7-AC7E2B28C8FB}"/>
                </a:ext>
              </a:extLst>
            </p:cNvPr>
            <p:cNvSpPr txBox="1"/>
            <p:nvPr/>
          </p:nvSpPr>
          <p:spPr>
            <a:xfrm>
              <a:off x="423333" y="1337734"/>
              <a:ext cx="7281334" cy="5078313"/>
            </a:xfrm>
            <a:prstGeom prst="rect">
              <a:avLst/>
            </a:prstGeom>
            <a:noFill/>
          </p:spPr>
          <p:txBody>
            <a:bodyPr wrap="square" rtlCol="0">
              <a:spAutoFit/>
            </a:bodyPr>
            <a:lstStyle/>
            <a:p>
              <a:pPr>
                <a:lnSpc>
                  <a:spcPct val="90000"/>
                </a:lnSpc>
              </a:pPr>
              <a:r>
                <a:rPr lang="en-US" sz="4000" b="1" baseline="30000" dirty="0">
                  <a:solidFill>
                    <a:schemeClr val="bg1"/>
                  </a:solidFill>
                </a:rPr>
                <a:t>4</a:t>
              </a:r>
              <a:r>
                <a:rPr lang="en-US" sz="4000" b="1" dirty="0">
                  <a:solidFill>
                    <a:schemeClr val="bg1"/>
                  </a:solidFill>
                </a:rPr>
                <a:t> When you vow a vow to God, do not delay paying it, for he has no pleasure in fools. Pay what you vow.   </a:t>
              </a:r>
              <a:r>
                <a:rPr lang="en-US" sz="4000" b="1" baseline="30000" dirty="0">
                  <a:solidFill>
                    <a:schemeClr val="bg1"/>
                  </a:solidFill>
                </a:rPr>
                <a:t>5</a:t>
              </a:r>
              <a:r>
                <a:rPr lang="en-US" sz="4000" b="1" dirty="0">
                  <a:solidFill>
                    <a:schemeClr val="bg1"/>
                  </a:solidFill>
                </a:rPr>
                <a:t> It is better that you should not vow than that you should vow and not pay.  </a:t>
              </a:r>
              <a:r>
                <a:rPr lang="en-US" sz="4000" b="1" baseline="30000" dirty="0">
                  <a:solidFill>
                    <a:schemeClr val="bg1"/>
                  </a:solidFill>
                </a:rPr>
                <a:t>6</a:t>
              </a:r>
              <a:r>
                <a:rPr lang="en-US" sz="4000" b="1" dirty="0">
                  <a:solidFill>
                    <a:schemeClr val="bg1"/>
                  </a:solidFill>
                </a:rPr>
                <a:t> Let not your mouth lead you into sin, and do not say before the messenger that it was a mistake</a:t>
              </a:r>
              <a:endParaRPr lang="en-US" sz="7200" b="1" dirty="0">
                <a:solidFill>
                  <a:schemeClr val="bg1"/>
                </a:solidFill>
              </a:endParaRPr>
            </a:p>
          </p:txBody>
        </p:sp>
      </p:grpSp>
    </p:spTree>
    <p:extLst>
      <p:ext uri="{BB962C8B-B14F-4D97-AF65-F5344CB8AC3E}">
        <p14:creationId xmlns:p14="http://schemas.microsoft.com/office/powerpoint/2010/main" val="3385191884"/>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8675B2-1268-4506-A605-B68D7FBF30B1}"/>
              </a:ext>
            </a:extLst>
          </p:cNvPr>
          <p:cNvPicPr>
            <a:picLocks noChangeAspect="1"/>
          </p:cNvPicPr>
          <p:nvPr/>
        </p:nvPicPr>
        <p:blipFill>
          <a:blip r:embed="rId3"/>
          <a:stretch>
            <a:fillRect/>
          </a:stretch>
        </p:blipFill>
        <p:spPr>
          <a:xfrm>
            <a:off x="5806322" y="0"/>
            <a:ext cx="6964798" cy="6858000"/>
          </a:xfrm>
          <a:prstGeom prst="rect">
            <a:avLst/>
          </a:prstGeom>
        </p:spPr>
      </p:pic>
      <p:sp>
        <p:nvSpPr>
          <p:cNvPr id="2" name="Title 1">
            <a:extLst>
              <a:ext uri="{FF2B5EF4-FFF2-40B4-BE49-F238E27FC236}">
                <a16:creationId xmlns:a16="http://schemas.microsoft.com/office/drawing/2014/main" id="{2C79C8C9-C98C-411F-9DD6-F1A7A5017DAF}"/>
              </a:ext>
            </a:extLst>
          </p:cNvPr>
          <p:cNvSpPr>
            <a:spLocks noGrp="1"/>
          </p:cNvSpPr>
          <p:nvPr>
            <p:ph type="title"/>
          </p:nvPr>
        </p:nvSpPr>
        <p:spPr/>
        <p:txBody>
          <a:bodyPr>
            <a:normAutofit/>
          </a:bodyPr>
          <a:lstStyle/>
          <a:p>
            <a:r>
              <a:rPr lang="en-US" sz="5800" dirty="0"/>
              <a:t>Remember </a:t>
            </a:r>
            <a:r>
              <a:rPr lang="en-US" sz="5800" u="sng" dirty="0">
                <a:effectLst>
                  <a:glow rad="127000">
                    <a:srgbClr val="C00000"/>
                  </a:glow>
                  <a:outerShdw blurRad="50800" dist="50800" dir="2700000" algn="ctr" rotWithShape="0">
                    <a:schemeClr val="tx1"/>
                  </a:outerShdw>
                </a:effectLst>
              </a:rPr>
              <a:t>God</a:t>
            </a:r>
            <a:r>
              <a:rPr lang="en-US" sz="5800" dirty="0"/>
              <a:t> Keeps His Word</a:t>
            </a:r>
          </a:p>
        </p:txBody>
      </p:sp>
      <p:sp>
        <p:nvSpPr>
          <p:cNvPr id="3" name="Content Placeholder 2">
            <a:extLst>
              <a:ext uri="{FF2B5EF4-FFF2-40B4-BE49-F238E27FC236}">
                <a16:creationId xmlns:a16="http://schemas.microsoft.com/office/drawing/2014/main" id="{C50176D1-C105-41C9-8C43-507551E1FD4F}"/>
              </a:ext>
            </a:extLst>
          </p:cNvPr>
          <p:cNvSpPr>
            <a:spLocks noGrp="1"/>
          </p:cNvSpPr>
          <p:nvPr>
            <p:ph idx="1"/>
          </p:nvPr>
        </p:nvSpPr>
        <p:spPr>
          <a:xfrm>
            <a:off x="400834" y="1340286"/>
            <a:ext cx="7269208" cy="5248404"/>
          </a:xfrm>
        </p:spPr>
        <p:txBody>
          <a:bodyPr/>
          <a:lstStyle/>
          <a:p>
            <a:r>
              <a:rPr lang="en-US" dirty="0"/>
              <a:t>  </a:t>
            </a:r>
            <a:r>
              <a:rPr lang="en-US" baseline="30000" dirty="0"/>
              <a:t>23</a:t>
            </a:r>
            <a:r>
              <a:rPr lang="en-US" dirty="0"/>
              <a:t> "Do what seems best to you," Elkanah her husband told her. "Stay here until you have weaned him; only </a:t>
            </a:r>
            <a:r>
              <a:rPr lang="en-US" dirty="0">
                <a:effectLst>
                  <a:glow rad="127000">
                    <a:srgbClr val="C00000"/>
                  </a:glow>
                </a:effectLst>
              </a:rPr>
              <a:t>may the LORD make good his word</a:t>
            </a:r>
            <a:r>
              <a:rPr lang="en-US" dirty="0"/>
              <a:t>." So the woman stayed at home and nursed her son until she had weaned him. </a:t>
            </a:r>
          </a:p>
        </p:txBody>
      </p:sp>
      <p:sp>
        <p:nvSpPr>
          <p:cNvPr id="5" name="Rectangle 4">
            <a:extLst>
              <a:ext uri="{FF2B5EF4-FFF2-40B4-BE49-F238E27FC236}">
                <a16:creationId xmlns:a16="http://schemas.microsoft.com/office/drawing/2014/main" id="{C628702E-A613-4074-8522-C8CEA78BF1F5}"/>
              </a:ext>
            </a:extLst>
          </p:cNvPr>
          <p:cNvSpPr/>
          <p:nvPr/>
        </p:nvSpPr>
        <p:spPr>
          <a:xfrm>
            <a:off x="304801" y="1168400"/>
            <a:ext cx="7416800" cy="5232400"/>
          </a:xfrm>
          <a:prstGeom prst="rect">
            <a:avLst/>
          </a:prstGeom>
          <a:solidFill>
            <a:srgbClr val="89601F"/>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AF05445-61C9-4621-89D7-AC7E2B28C8FB}"/>
              </a:ext>
            </a:extLst>
          </p:cNvPr>
          <p:cNvSpPr txBox="1"/>
          <p:nvPr/>
        </p:nvSpPr>
        <p:spPr>
          <a:xfrm>
            <a:off x="423333" y="1693334"/>
            <a:ext cx="7281334" cy="3970318"/>
          </a:xfrm>
          <a:prstGeom prst="rect">
            <a:avLst/>
          </a:prstGeom>
          <a:noFill/>
        </p:spPr>
        <p:txBody>
          <a:bodyPr wrap="square" rtlCol="0">
            <a:spAutoFit/>
          </a:bodyPr>
          <a:lstStyle/>
          <a:p>
            <a:pPr>
              <a:lnSpc>
                <a:spcPct val="90000"/>
              </a:lnSpc>
            </a:pPr>
            <a:r>
              <a:rPr lang="en-US" sz="4000" b="1" dirty="0">
                <a:solidFill>
                  <a:schemeClr val="bg1"/>
                </a:solidFill>
              </a:rPr>
              <a:t>Why should God be angry at your voice and destroy the work of your hands?</a:t>
            </a:r>
          </a:p>
          <a:p>
            <a:pPr>
              <a:lnSpc>
                <a:spcPct val="90000"/>
              </a:lnSpc>
            </a:pPr>
            <a:r>
              <a:rPr lang="en-US" sz="4000" b="1" dirty="0">
                <a:solidFill>
                  <a:schemeClr val="bg1"/>
                </a:solidFill>
              </a:rPr>
              <a:t> </a:t>
            </a:r>
            <a:r>
              <a:rPr lang="en-US" sz="4000" b="1" baseline="30000" dirty="0">
                <a:solidFill>
                  <a:schemeClr val="bg1"/>
                </a:solidFill>
              </a:rPr>
              <a:t>7</a:t>
            </a:r>
            <a:r>
              <a:rPr lang="en-US" sz="4000" b="1" dirty="0">
                <a:solidFill>
                  <a:schemeClr val="bg1"/>
                </a:solidFill>
              </a:rPr>
              <a:t> For when dreams increase and words grow many, there is vanity; but God is the one you must fear. (Ecclesiastes 5:4-7)</a:t>
            </a:r>
            <a:endParaRPr lang="en-US" sz="7200" b="1" dirty="0">
              <a:solidFill>
                <a:schemeClr val="bg1"/>
              </a:solidFill>
            </a:endParaRPr>
          </a:p>
        </p:txBody>
      </p:sp>
    </p:spTree>
    <p:extLst>
      <p:ext uri="{BB962C8B-B14F-4D97-AF65-F5344CB8AC3E}">
        <p14:creationId xmlns:p14="http://schemas.microsoft.com/office/powerpoint/2010/main" val="3232512724"/>
      </p:ext>
    </p:extLst>
  </p:cSld>
  <p:clrMapOvr>
    <a:masterClrMapping/>
  </p:clrMapOvr>
  <p:transition>
    <p:circl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D9C9DE-1CC7-48B3-A3B9-5B4C12B08536}"/>
              </a:ext>
            </a:extLst>
          </p:cNvPr>
          <p:cNvPicPr>
            <a:picLocks noChangeAspect="1"/>
          </p:cNvPicPr>
          <p:nvPr/>
        </p:nvPicPr>
        <p:blipFill>
          <a:blip r:embed="rId3"/>
          <a:stretch>
            <a:fillRect/>
          </a:stretch>
        </p:blipFill>
        <p:spPr>
          <a:xfrm>
            <a:off x="6126480" y="0"/>
            <a:ext cx="6888480" cy="6858000"/>
          </a:xfrm>
          <a:prstGeom prst="rect">
            <a:avLst/>
          </a:prstGeom>
        </p:spPr>
      </p:pic>
      <p:sp>
        <p:nvSpPr>
          <p:cNvPr id="2" name="Title 1">
            <a:extLst>
              <a:ext uri="{FF2B5EF4-FFF2-40B4-BE49-F238E27FC236}">
                <a16:creationId xmlns:a16="http://schemas.microsoft.com/office/drawing/2014/main" id="{2C79C8C9-C98C-411F-9DD6-F1A7A5017DAF}"/>
              </a:ext>
            </a:extLst>
          </p:cNvPr>
          <p:cNvSpPr>
            <a:spLocks noGrp="1"/>
          </p:cNvSpPr>
          <p:nvPr>
            <p:ph type="title"/>
          </p:nvPr>
        </p:nvSpPr>
        <p:spPr/>
        <p:txBody>
          <a:bodyPr>
            <a:normAutofit/>
          </a:bodyPr>
          <a:lstStyle/>
          <a:p>
            <a:r>
              <a:rPr lang="en-US" sz="5800" dirty="0"/>
              <a:t>Remember </a:t>
            </a:r>
            <a:r>
              <a:rPr lang="en-US" sz="5800" u="sng" dirty="0">
                <a:effectLst>
                  <a:glow rad="127000">
                    <a:srgbClr val="C00000"/>
                  </a:glow>
                  <a:outerShdw blurRad="50800" dist="50800" dir="2700000" algn="ctr" rotWithShape="0">
                    <a:schemeClr val="tx1"/>
                  </a:outerShdw>
                </a:effectLst>
              </a:rPr>
              <a:t>God</a:t>
            </a:r>
            <a:r>
              <a:rPr lang="en-US" sz="5800" dirty="0"/>
              <a:t> Keeps His Word</a:t>
            </a:r>
          </a:p>
        </p:txBody>
      </p:sp>
      <p:sp>
        <p:nvSpPr>
          <p:cNvPr id="3" name="Content Placeholder 2">
            <a:extLst>
              <a:ext uri="{FF2B5EF4-FFF2-40B4-BE49-F238E27FC236}">
                <a16:creationId xmlns:a16="http://schemas.microsoft.com/office/drawing/2014/main" id="{C50176D1-C105-41C9-8C43-507551E1FD4F}"/>
              </a:ext>
            </a:extLst>
          </p:cNvPr>
          <p:cNvSpPr>
            <a:spLocks noGrp="1"/>
          </p:cNvSpPr>
          <p:nvPr>
            <p:ph idx="1"/>
          </p:nvPr>
        </p:nvSpPr>
        <p:spPr>
          <a:xfrm>
            <a:off x="400834" y="1340286"/>
            <a:ext cx="7269208" cy="5248404"/>
          </a:xfrm>
        </p:spPr>
        <p:txBody>
          <a:bodyPr/>
          <a:lstStyle/>
          <a:p>
            <a:r>
              <a:rPr lang="en-US" dirty="0"/>
              <a:t>  </a:t>
            </a:r>
            <a:r>
              <a:rPr lang="en-US" baseline="30000" dirty="0"/>
              <a:t>23</a:t>
            </a:r>
            <a:r>
              <a:rPr lang="en-US" dirty="0"/>
              <a:t> "Do what seems best to you," Elkanah her husband told her. "Stay here until you have weaned him; only may the LORD make good his word." </a:t>
            </a:r>
            <a:r>
              <a:rPr lang="en-US" dirty="0">
                <a:effectLst>
                  <a:glow rad="127000">
                    <a:srgbClr val="C00000"/>
                  </a:glow>
                </a:effectLst>
              </a:rPr>
              <a:t>So the woman stayed at home and nursed her son until she had weaned him. </a:t>
            </a:r>
          </a:p>
        </p:txBody>
      </p:sp>
    </p:spTree>
    <p:extLst>
      <p:ext uri="{BB962C8B-B14F-4D97-AF65-F5344CB8AC3E}">
        <p14:creationId xmlns:p14="http://schemas.microsoft.com/office/powerpoint/2010/main" val="2679869015"/>
      </p:ext>
    </p:extLst>
  </p:cSld>
  <p:clrMapOvr>
    <a:masterClrMapping/>
  </p:clrMapOvr>
  <p:transition>
    <p:circl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01E01F-C542-41A9-AFCF-3C1EEBCDA5D5}"/>
              </a:ext>
            </a:extLst>
          </p:cNvPr>
          <p:cNvPicPr>
            <a:picLocks noChangeAspect="1"/>
          </p:cNvPicPr>
          <p:nvPr/>
        </p:nvPicPr>
        <p:blipFill>
          <a:blip r:embed="rId3"/>
          <a:stretch>
            <a:fillRect/>
          </a:stretch>
        </p:blipFill>
        <p:spPr>
          <a:xfrm>
            <a:off x="5574357" y="0"/>
            <a:ext cx="7136606" cy="6858000"/>
          </a:xfrm>
          <a:prstGeom prst="rect">
            <a:avLst/>
          </a:prstGeom>
        </p:spPr>
      </p:pic>
      <p:sp>
        <p:nvSpPr>
          <p:cNvPr id="2" name="Title 1">
            <a:extLst>
              <a:ext uri="{FF2B5EF4-FFF2-40B4-BE49-F238E27FC236}">
                <a16:creationId xmlns:a16="http://schemas.microsoft.com/office/drawing/2014/main" id="{A135F846-8A04-453D-AD09-776EDA2BA336}"/>
              </a:ext>
            </a:extLst>
          </p:cNvPr>
          <p:cNvSpPr>
            <a:spLocks noGrp="1"/>
          </p:cNvSpPr>
          <p:nvPr>
            <p:ph type="title"/>
          </p:nvPr>
        </p:nvSpPr>
        <p:spPr/>
        <p:txBody>
          <a:bodyPr/>
          <a:lstStyle/>
          <a:p>
            <a:r>
              <a:rPr lang="en-US" dirty="0"/>
              <a:t>The </a:t>
            </a:r>
            <a:r>
              <a:rPr lang="en-US" u="sng" dirty="0">
                <a:effectLst>
                  <a:glow rad="127000">
                    <a:srgbClr val="C00000"/>
                  </a:glow>
                  <a:outerShdw blurRad="50800" dist="50800" dir="2700000" algn="ctr" rotWithShape="0">
                    <a:schemeClr val="tx1"/>
                  </a:outerShdw>
                </a:effectLst>
              </a:rPr>
              <a:t>Time</a:t>
            </a:r>
            <a:r>
              <a:rPr lang="en-US" dirty="0"/>
              <a:t> Had Come</a:t>
            </a:r>
          </a:p>
        </p:txBody>
      </p:sp>
      <p:sp>
        <p:nvSpPr>
          <p:cNvPr id="3" name="Content Placeholder 2">
            <a:extLst>
              <a:ext uri="{FF2B5EF4-FFF2-40B4-BE49-F238E27FC236}">
                <a16:creationId xmlns:a16="http://schemas.microsoft.com/office/drawing/2014/main" id="{EE304E30-A298-4CB6-9E25-B2FECC170A0C}"/>
              </a:ext>
            </a:extLst>
          </p:cNvPr>
          <p:cNvSpPr>
            <a:spLocks noGrp="1"/>
          </p:cNvSpPr>
          <p:nvPr>
            <p:ph idx="1"/>
          </p:nvPr>
        </p:nvSpPr>
        <p:spPr>
          <a:xfrm>
            <a:off x="400833" y="1340286"/>
            <a:ext cx="7351095" cy="5248404"/>
          </a:xfrm>
        </p:spPr>
        <p:txBody>
          <a:bodyPr/>
          <a:lstStyle/>
          <a:p>
            <a:r>
              <a:rPr lang="en-US" dirty="0"/>
              <a:t> </a:t>
            </a:r>
            <a:r>
              <a:rPr lang="en-US" baseline="30000" dirty="0"/>
              <a:t>24</a:t>
            </a:r>
            <a:r>
              <a:rPr lang="en-US" dirty="0"/>
              <a:t> After he was weaned, she took the boy with her, young as he was, along with a three-year-old bull, an ephah of flour and a skin of wine, and brought him to the house of the LORD at Shiloh.  </a:t>
            </a:r>
            <a:r>
              <a:rPr lang="en-US" baseline="30000" dirty="0"/>
              <a:t>25</a:t>
            </a:r>
            <a:r>
              <a:rPr lang="en-US" dirty="0"/>
              <a:t> When they had slaughtered the bull, they brought the boy to Eli,</a:t>
            </a:r>
          </a:p>
        </p:txBody>
      </p:sp>
    </p:spTree>
    <p:extLst>
      <p:ext uri="{BB962C8B-B14F-4D97-AF65-F5344CB8AC3E}">
        <p14:creationId xmlns:p14="http://schemas.microsoft.com/office/powerpoint/2010/main" val="3216377739"/>
      </p:ext>
    </p:extLst>
  </p:cSld>
  <p:clrMapOvr>
    <a:masterClrMapping/>
  </p:clrMapOvr>
  <p:transition>
    <p:circl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5921A8-5659-4F5B-AEB3-13727B4E3190}"/>
              </a:ext>
            </a:extLst>
          </p:cNvPr>
          <p:cNvPicPr>
            <a:picLocks noChangeAspect="1"/>
          </p:cNvPicPr>
          <p:nvPr/>
        </p:nvPicPr>
        <p:blipFill>
          <a:blip r:embed="rId2"/>
          <a:stretch>
            <a:fillRect/>
          </a:stretch>
        </p:blipFill>
        <p:spPr>
          <a:xfrm>
            <a:off x="5783705" y="0"/>
            <a:ext cx="6408295" cy="6858000"/>
          </a:xfrm>
          <a:prstGeom prst="rect">
            <a:avLst/>
          </a:prstGeom>
        </p:spPr>
      </p:pic>
      <p:sp>
        <p:nvSpPr>
          <p:cNvPr id="2" name="Title 1">
            <a:extLst>
              <a:ext uri="{FF2B5EF4-FFF2-40B4-BE49-F238E27FC236}">
                <a16:creationId xmlns:a16="http://schemas.microsoft.com/office/drawing/2014/main" id="{A135F846-8A04-453D-AD09-776EDA2BA336}"/>
              </a:ext>
            </a:extLst>
          </p:cNvPr>
          <p:cNvSpPr>
            <a:spLocks noGrp="1"/>
          </p:cNvSpPr>
          <p:nvPr>
            <p:ph type="title"/>
          </p:nvPr>
        </p:nvSpPr>
        <p:spPr/>
        <p:txBody>
          <a:bodyPr/>
          <a:lstStyle/>
          <a:p>
            <a:r>
              <a:rPr lang="en-US" dirty="0"/>
              <a:t>The </a:t>
            </a:r>
            <a:r>
              <a:rPr lang="en-US" u="sng" dirty="0">
                <a:effectLst>
                  <a:glow rad="127000">
                    <a:srgbClr val="C00000"/>
                  </a:glow>
                  <a:outerShdw blurRad="50800" dist="50800" dir="2700000" algn="ctr" rotWithShape="0">
                    <a:schemeClr val="tx1"/>
                  </a:outerShdw>
                </a:effectLst>
              </a:rPr>
              <a:t>Time</a:t>
            </a:r>
            <a:r>
              <a:rPr lang="en-US" dirty="0"/>
              <a:t> Had Come</a:t>
            </a:r>
          </a:p>
        </p:txBody>
      </p:sp>
      <p:sp>
        <p:nvSpPr>
          <p:cNvPr id="5" name="Speech Bubble: Rectangle 4">
            <a:extLst>
              <a:ext uri="{FF2B5EF4-FFF2-40B4-BE49-F238E27FC236}">
                <a16:creationId xmlns:a16="http://schemas.microsoft.com/office/drawing/2014/main" id="{7B781871-3EB5-42F8-8F5C-ABE62190B28D}"/>
              </a:ext>
            </a:extLst>
          </p:cNvPr>
          <p:cNvSpPr/>
          <p:nvPr/>
        </p:nvSpPr>
        <p:spPr>
          <a:xfrm>
            <a:off x="266700" y="2266950"/>
            <a:ext cx="7315200" cy="3848100"/>
          </a:xfrm>
          <a:prstGeom prst="wedgeRectCallout">
            <a:avLst>
              <a:gd name="adj1" fmla="val 64315"/>
              <a:gd name="adj2" fmla="val 13538"/>
            </a:avLst>
          </a:prstGeom>
          <a:solidFill>
            <a:srgbClr val="CFA152"/>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E304E30-A298-4CB6-9E25-B2FECC170A0C}"/>
              </a:ext>
            </a:extLst>
          </p:cNvPr>
          <p:cNvSpPr>
            <a:spLocks noGrp="1"/>
          </p:cNvSpPr>
          <p:nvPr>
            <p:ph idx="1"/>
          </p:nvPr>
        </p:nvSpPr>
        <p:spPr>
          <a:xfrm>
            <a:off x="400833" y="1340286"/>
            <a:ext cx="7255561" cy="5248404"/>
          </a:xfrm>
        </p:spPr>
        <p:txBody>
          <a:bodyPr/>
          <a:lstStyle/>
          <a:p>
            <a:r>
              <a:rPr lang="en-US" baseline="30000" dirty="0"/>
              <a:t>26</a:t>
            </a:r>
            <a:r>
              <a:rPr lang="en-US" dirty="0"/>
              <a:t> and she said to him, </a:t>
            </a:r>
            <a:br>
              <a:rPr lang="en-US" dirty="0"/>
            </a:br>
            <a:br>
              <a:rPr lang="en-US" dirty="0"/>
            </a:br>
            <a:r>
              <a:rPr lang="en-US" dirty="0"/>
              <a:t>"As surely as you live, my lord, I am the woman who stood here beside you praying to the LORD.  </a:t>
            </a:r>
            <a:r>
              <a:rPr lang="en-US" baseline="30000" dirty="0"/>
              <a:t>27</a:t>
            </a:r>
            <a:r>
              <a:rPr lang="en-US" dirty="0"/>
              <a:t> I prayed for this child, and the LORD has granted me what I asked of him.</a:t>
            </a:r>
          </a:p>
        </p:txBody>
      </p:sp>
    </p:spTree>
    <p:extLst>
      <p:ext uri="{BB962C8B-B14F-4D97-AF65-F5344CB8AC3E}">
        <p14:creationId xmlns:p14="http://schemas.microsoft.com/office/powerpoint/2010/main" val="2429537816"/>
      </p:ext>
    </p:extLst>
  </p:cSld>
  <p:clrMapOvr>
    <a:masterClrMapping/>
  </p:clrMapOvr>
  <p:transition>
    <p:circl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78073A-C717-42A2-BF73-B24A7312BDDE}"/>
              </a:ext>
            </a:extLst>
          </p:cNvPr>
          <p:cNvPicPr>
            <a:picLocks noChangeAspect="1"/>
          </p:cNvPicPr>
          <p:nvPr/>
        </p:nvPicPr>
        <p:blipFill>
          <a:blip r:embed="rId3"/>
          <a:stretch>
            <a:fillRect/>
          </a:stretch>
        </p:blipFill>
        <p:spPr>
          <a:xfrm>
            <a:off x="4945380" y="1028700"/>
            <a:ext cx="7246620" cy="6858000"/>
          </a:xfrm>
          <a:prstGeom prst="rect">
            <a:avLst/>
          </a:prstGeom>
        </p:spPr>
      </p:pic>
      <p:sp>
        <p:nvSpPr>
          <p:cNvPr id="7" name="Speech Bubble: Rectangle 6">
            <a:extLst>
              <a:ext uri="{FF2B5EF4-FFF2-40B4-BE49-F238E27FC236}">
                <a16:creationId xmlns:a16="http://schemas.microsoft.com/office/drawing/2014/main" id="{62FEF1C4-21A4-4365-8FC3-71D26C19D562}"/>
              </a:ext>
            </a:extLst>
          </p:cNvPr>
          <p:cNvSpPr/>
          <p:nvPr/>
        </p:nvSpPr>
        <p:spPr>
          <a:xfrm>
            <a:off x="323850" y="1162050"/>
            <a:ext cx="6057900" cy="2705100"/>
          </a:xfrm>
          <a:prstGeom prst="wedgeRectCallout">
            <a:avLst>
              <a:gd name="adj1" fmla="val 81074"/>
              <a:gd name="adj2" fmla="val 50862"/>
            </a:avLst>
          </a:prstGeom>
          <a:solidFill>
            <a:srgbClr val="CFA152"/>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DFBD74A-3232-4894-9FE6-4DFCF00B6C14}"/>
              </a:ext>
            </a:extLst>
          </p:cNvPr>
          <p:cNvPicPr>
            <a:picLocks noChangeAspect="1"/>
          </p:cNvPicPr>
          <p:nvPr/>
        </p:nvPicPr>
        <p:blipFill rotWithShape="1">
          <a:blip r:embed="rId3"/>
          <a:srcRect b="89167"/>
          <a:stretch/>
        </p:blipFill>
        <p:spPr>
          <a:xfrm>
            <a:off x="4945380" y="0"/>
            <a:ext cx="7246620" cy="1085850"/>
          </a:xfrm>
          <a:prstGeom prst="rect">
            <a:avLst/>
          </a:prstGeom>
        </p:spPr>
      </p:pic>
      <p:sp>
        <p:nvSpPr>
          <p:cNvPr id="2" name="Title 1">
            <a:extLst>
              <a:ext uri="{FF2B5EF4-FFF2-40B4-BE49-F238E27FC236}">
                <a16:creationId xmlns:a16="http://schemas.microsoft.com/office/drawing/2014/main" id="{A135F846-8A04-453D-AD09-776EDA2BA336}"/>
              </a:ext>
            </a:extLst>
          </p:cNvPr>
          <p:cNvSpPr>
            <a:spLocks noGrp="1"/>
          </p:cNvSpPr>
          <p:nvPr>
            <p:ph type="title"/>
          </p:nvPr>
        </p:nvSpPr>
        <p:spPr/>
        <p:txBody>
          <a:bodyPr/>
          <a:lstStyle/>
          <a:p>
            <a:r>
              <a:rPr lang="en-US" dirty="0"/>
              <a:t>To </a:t>
            </a:r>
            <a:r>
              <a:rPr lang="en-US" u="sng" dirty="0">
                <a:effectLst>
                  <a:glow rad="127000">
                    <a:srgbClr val="C00000"/>
                  </a:glow>
                  <a:outerShdw blurRad="50800" dist="50800" dir="2700000" algn="ctr" rotWithShape="0">
                    <a:schemeClr val="tx1"/>
                  </a:outerShdw>
                </a:effectLst>
              </a:rPr>
              <a:t>Fulfill</a:t>
            </a:r>
            <a:r>
              <a:rPr lang="en-US" dirty="0"/>
              <a:t> Her Promise</a:t>
            </a:r>
          </a:p>
        </p:txBody>
      </p:sp>
      <p:sp>
        <p:nvSpPr>
          <p:cNvPr id="3" name="Content Placeholder 2">
            <a:extLst>
              <a:ext uri="{FF2B5EF4-FFF2-40B4-BE49-F238E27FC236}">
                <a16:creationId xmlns:a16="http://schemas.microsoft.com/office/drawing/2014/main" id="{EE304E30-A298-4CB6-9E25-B2FECC170A0C}"/>
              </a:ext>
            </a:extLst>
          </p:cNvPr>
          <p:cNvSpPr>
            <a:spLocks noGrp="1"/>
          </p:cNvSpPr>
          <p:nvPr>
            <p:ph idx="1"/>
          </p:nvPr>
        </p:nvSpPr>
        <p:spPr>
          <a:xfrm>
            <a:off x="400834" y="1340286"/>
            <a:ext cx="6443311" cy="5248404"/>
          </a:xfrm>
        </p:spPr>
        <p:txBody>
          <a:bodyPr/>
          <a:lstStyle/>
          <a:p>
            <a:r>
              <a:rPr lang="en-US" baseline="30000" dirty="0"/>
              <a:t>28</a:t>
            </a:r>
            <a:r>
              <a:rPr lang="en-US" dirty="0"/>
              <a:t> So now I give him to the LORD. For his whole life he will be given over to the LORD." </a:t>
            </a:r>
          </a:p>
        </p:txBody>
      </p:sp>
    </p:spTree>
    <p:extLst>
      <p:ext uri="{BB962C8B-B14F-4D97-AF65-F5344CB8AC3E}">
        <p14:creationId xmlns:p14="http://schemas.microsoft.com/office/powerpoint/2010/main" val="2323849543"/>
      </p:ext>
    </p:extLst>
  </p:cSld>
  <p:clrMapOvr>
    <a:masterClrMapping/>
  </p:clrMapOvr>
  <p:transition>
    <p:circl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F80DB7-108C-4E0F-9C54-3B42A89BB305}"/>
              </a:ext>
            </a:extLst>
          </p:cNvPr>
          <p:cNvPicPr>
            <a:picLocks noChangeAspect="1"/>
          </p:cNvPicPr>
          <p:nvPr/>
        </p:nvPicPr>
        <p:blipFill>
          <a:blip r:embed="rId3"/>
          <a:stretch>
            <a:fillRect/>
          </a:stretch>
        </p:blipFill>
        <p:spPr>
          <a:xfrm>
            <a:off x="5492167" y="0"/>
            <a:ext cx="8473440" cy="6858000"/>
          </a:xfrm>
          <a:prstGeom prst="rect">
            <a:avLst/>
          </a:prstGeom>
        </p:spPr>
      </p:pic>
      <p:sp>
        <p:nvSpPr>
          <p:cNvPr id="2" name="Title 1">
            <a:extLst>
              <a:ext uri="{FF2B5EF4-FFF2-40B4-BE49-F238E27FC236}">
                <a16:creationId xmlns:a16="http://schemas.microsoft.com/office/drawing/2014/main" id="{A135F846-8A04-453D-AD09-776EDA2BA336}"/>
              </a:ext>
            </a:extLst>
          </p:cNvPr>
          <p:cNvSpPr>
            <a:spLocks noGrp="1"/>
          </p:cNvSpPr>
          <p:nvPr>
            <p:ph type="title"/>
          </p:nvPr>
        </p:nvSpPr>
        <p:spPr/>
        <p:txBody>
          <a:bodyPr/>
          <a:lstStyle/>
          <a:p>
            <a:r>
              <a:rPr lang="en-US" dirty="0"/>
              <a:t>To </a:t>
            </a:r>
            <a:r>
              <a:rPr lang="en-US" u="sng" dirty="0">
                <a:effectLst>
                  <a:glow rad="127000">
                    <a:srgbClr val="C00000"/>
                  </a:glow>
                  <a:outerShdw blurRad="50800" dist="50800" dir="2700000" algn="ctr" rotWithShape="0">
                    <a:schemeClr val="tx1"/>
                  </a:outerShdw>
                </a:effectLst>
              </a:rPr>
              <a:t>Fulfill</a:t>
            </a:r>
            <a:r>
              <a:rPr lang="en-US" dirty="0"/>
              <a:t> Her Promise</a:t>
            </a:r>
          </a:p>
        </p:txBody>
      </p:sp>
      <p:sp>
        <p:nvSpPr>
          <p:cNvPr id="3" name="Content Placeholder 2">
            <a:extLst>
              <a:ext uri="{FF2B5EF4-FFF2-40B4-BE49-F238E27FC236}">
                <a16:creationId xmlns:a16="http://schemas.microsoft.com/office/drawing/2014/main" id="{EE304E30-A298-4CB6-9E25-B2FECC170A0C}"/>
              </a:ext>
            </a:extLst>
          </p:cNvPr>
          <p:cNvSpPr>
            <a:spLocks noGrp="1"/>
          </p:cNvSpPr>
          <p:nvPr>
            <p:ph idx="1"/>
          </p:nvPr>
        </p:nvSpPr>
        <p:spPr>
          <a:xfrm>
            <a:off x="400834" y="1981200"/>
            <a:ext cx="8019266" cy="4607490"/>
          </a:xfrm>
        </p:spPr>
        <p:txBody>
          <a:bodyPr/>
          <a:lstStyle/>
          <a:p>
            <a:endParaRPr lang="en-US" dirty="0"/>
          </a:p>
          <a:p>
            <a:r>
              <a:rPr lang="en-US" dirty="0"/>
              <a:t>And he worshiped the LORD there. </a:t>
            </a:r>
          </a:p>
        </p:txBody>
      </p:sp>
    </p:spTree>
    <p:extLst>
      <p:ext uri="{BB962C8B-B14F-4D97-AF65-F5344CB8AC3E}">
        <p14:creationId xmlns:p14="http://schemas.microsoft.com/office/powerpoint/2010/main" val="3627990811"/>
      </p:ext>
    </p:extLst>
  </p:cSld>
  <p:clrMapOvr>
    <a:masterClrMapping/>
  </p:clrMapOvr>
  <p:transition>
    <p:circl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AA73D9-577E-4CF5-8859-19BCD3BAA6B7}"/>
              </a:ext>
            </a:extLst>
          </p:cNvPr>
          <p:cNvPicPr>
            <a:picLocks noChangeAspect="1"/>
          </p:cNvPicPr>
          <p:nvPr/>
        </p:nvPicPr>
        <p:blipFill>
          <a:blip r:embed="rId2"/>
          <a:stretch>
            <a:fillRect/>
          </a:stretch>
        </p:blipFill>
        <p:spPr>
          <a:xfrm>
            <a:off x="6784183" y="0"/>
            <a:ext cx="5407818" cy="6858000"/>
          </a:xfrm>
          <a:prstGeom prst="rect">
            <a:avLst/>
          </a:prstGeom>
        </p:spPr>
      </p:pic>
      <p:sp>
        <p:nvSpPr>
          <p:cNvPr id="2" name="Title 1">
            <a:extLst>
              <a:ext uri="{FF2B5EF4-FFF2-40B4-BE49-F238E27FC236}">
                <a16:creationId xmlns:a16="http://schemas.microsoft.com/office/drawing/2014/main" id="{58072E77-D3B5-42DC-A53C-4F614F6167AB}"/>
              </a:ext>
            </a:extLst>
          </p:cNvPr>
          <p:cNvSpPr>
            <a:spLocks noGrp="1"/>
          </p:cNvSpPr>
          <p:nvPr>
            <p:ph type="title"/>
          </p:nvPr>
        </p:nvSpPr>
        <p:spPr/>
        <p:txBody>
          <a:bodyPr/>
          <a:lstStyle/>
          <a:p>
            <a:r>
              <a:rPr lang="en-US" dirty="0"/>
              <a:t>2- It was the </a:t>
            </a:r>
            <a:r>
              <a:rPr lang="en-US" u="sng" dirty="0">
                <a:solidFill>
                  <a:srgbClr val="FF0000"/>
                </a:solidFill>
                <a:effectLst>
                  <a:glow rad="127000">
                    <a:schemeClr val="bg1"/>
                  </a:glow>
                  <a:outerShdw blurRad="50800" dist="50800" dir="2700000" algn="ctr" rotWithShape="0">
                    <a:schemeClr val="tx1"/>
                  </a:outerShdw>
                </a:effectLst>
              </a:rPr>
              <a:t>BEST</a:t>
            </a:r>
            <a:r>
              <a:rPr lang="en-US" dirty="0">
                <a:solidFill>
                  <a:schemeClr val="tx1"/>
                </a:solidFill>
                <a:effectLst>
                  <a:glow rad="127000">
                    <a:schemeClr val="bg1"/>
                  </a:glow>
                  <a:outerShdw blurRad="50800" dist="50800" dir="2700000" algn="ctr" rotWithShape="0">
                    <a:schemeClr val="tx1"/>
                  </a:outerShdw>
                </a:effectLst>
              </a:rPr>
              <a:t> </a:t>
            </a:r>
            <a:r>
              <a:rPr lang="en-US" dirty="0"/>
              <a:t>of Times</a:t>
            </a:r>
          </a:p>
        </p:txBody>
      </p:sp>
      <p:sp>
        <p:nvSpPr>
          <p:cNvPr id="3" name="Content Placeholder 2">
            <a:extLst>
              <a:ext uri="{FF2B5EF4-FFF2-40B4-BE49-F238E27FC236}">
                <a16:creationId xmlns:a16="http://schemas.microsoft.com/office/drawing/2014/main" id="{843E48FB-47EE-4677-A6F5-8C32CC3E13D1}"/>
              </a:ext>
            </a:extLst>
          </p:cNvPr>
          <p:cNvSpPr>
            <a:spLocks noGrp="1"/>
          </p:cNvSpPr>
          <p:nvPr>
            <p:ph idx="1"/>
          </p:nvPr>
        </p:nvSpPr>
        <p:spPr>
          <a:xfrm>
            <a:off x="1347537" y="1340286"/>
            <a:ext cx="10527137" cy="5248404"/>
          </a:xfrm>
        </p:spPr>
        <p:txBody>
          <a:bodyPr>
            <a:normAutofit/>
          </a:bodyPr>
          <a:lstStyle/>
          <a:p>
            <a:r>
              <a:rPr lang="en-US" sz="5400" dirty="0"/>
              <a:t>As seen in her prayer.</a:t>
            </a:r>
          </a:p>
          <a:p>
            <a:r>
              <a:rPr lang="en-US" sz="5400" dirty="0"/>
              <a:t>She knows ...</a:t>
            </a:r>
          </a:p>
        </p:txBody>
      </p:sp>
    </p:spTree>
    <p:extLst>
      <p:ext uri="{BB962C8B-B14F-4D97-AF65-F5344CB8AC3E}">
        <p14:creationId xmlns:p14="http://schemas.microsoft.com/office/powerpoint/2010/main" val="18869361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77E799-3923-4833-BFED-C4E05EE4D002}"/>
              </a:ext>
            </a:extLst>
          </p:cNvPr>
          <p:cNvPicPr>
            <a:picLocks noChangeAspect="1"/>
          </p:cNvPicPr>
          <p:nvPr/>
        </p:nvPicPr>
        <p:blipFill>
          <a:blip r:embed="rId3"/>
          <a:stretch>
            <a:fillRect/>
          </a:stretch>
        </p:blipFill>
        <p:spPr>
          <a:xfrm>
            <a:off x="6050280" y="2115100"/>
            <a:ext cx="6141720" cy="4759833"/>
          </a:xfrm>
          <a:prstGeom prst="rect">
            <a:avLst/>
          </a:prstGeom>
          <a:effectLst>
            <a:glow rad="127000">
              <a:schemeClr val="bg1"/>
            </a:glow>
          </a:effectLst>
        </p:spPr>
      </p:pic>
      <p:sp>
        <p:nvSpPr>
          <p:cNvPr id="2" name="Title 1">
            <a:extLst>
              <a:ext uri="{FF2B5EF4-FFF2-40B4-BE49-F238E27FC236}">
                <a16:creationId xmlns:a16="http://schemas.microsoft.com/office/drawing/2014/main" id="{EB8A5C28-C28D-4FF8-B8A2-3CF684FF121F}"/>
              </a:ext>
            </a:extLst>
          </p:cNvPr>
          <p:cNvSpPr>
            <a:spLocks noGrp="1"/>
          </p:cNvSpPr>
          <p:nvPr>
            <p:ph type="title"/>
          </p:nvPr>
        </p:nvSpPr>
        <p:spPr/>
        <p:txBody>
          <a:bodyPr/>
          <a:lstStyle/>
          <a:p>
            <a:r>
              <a:rPr lang="en-US" dirty="0"/>
              <a:t>... the </a:t>
            </a:r>
            <a:r>
              <a:rPr lang="en-US" u="sng" dirty="0">
                <a:effectLst>
                  <a:glow rad="127000">
                    <a:srgbClr val="C00000"/>
                  </a:glow>
                  <a:outerShdw blurRad="50800" dist="50800" dir="2700000" algn="ctr" rotWithShape="0">
                    <a:schemeClr val="tx1"/>
                  </a:outerShdw>
                </a:effectLst>
              </a:rPr>
              <a:t>Jo</a:t>
            </a:r>
            <a:r>
              <a:rPr lang="en-US" dirty="0">
                <a:effectLst>
                  <a:glow rad="127000">
                    <a:srgbClr val="C00000"/>
                  </a:glow>
                  <a:outerShdw blurRad="50800" dist="50800" dir="2700000" algn="ctr" rotWithShape="0">
                    <a:schemeClr val="tx1"/>
                  </a:outerShdw>
                </a:effectLst>
              </a:rPr>
              <a:t>y</a:t>
            </a:r>
            <a:r>
              <a:rPr lang="en-US" dirty="0"/>
              <a:t> of the Lord</a:t>
            </a:r>
          </a:p>
        </p:txBody>
      </p:sp>
      <p:sp>
        <p:nvSpPr>
          <p:cNvPr id="3" name="Content Placeholder 2">
            <a:extLst>
              <a:ext uri="{FF2B5EF4-FFF2-40B4-BE49-F238E27FC236}">
                <a16:creationId xmlns:a16="http://schemas.microsoft.com/office/drawing/2014/main" id="{3C55B22B-5E3E-4811-A8FB-2F0F187797BC}"/>
              </a:ext>
            </a:extLst>
          </p:cNvPr>
          <p:cNvSpPr>
            <a:spLocks noGrp="1"/>
          </p:cNvSpPr>
          <p:nvPr>
            <p:ph idx="1"/>
          </p:nvPr>
        </p:nvSpPr>
        <p:spPr>
          <a:xfrm>
            <a:off x="400833" y="1340286"/>
            <a:ext cx="7149893" cy="5248404"/>
          </a:xfrm>
        </p:spPr>
        <p:txBody>
          <a:bodyPr/>
          <a:lstStyle/>
          <a:p>
            <a:r>
              <a:rPr lang="en-US" baseline="30000" dirty="0"/>
              <a:t>2:1 </a:t>
            </a:r>
            <a:r>
              <a:rPr lang="en-US" dirty="0"/>
              <a:t>Then Hannah prayed and said: </a:t>
            </a:r>
            <a:br>
              <a:rPr lang="en-US" dirty="0"/>
            </a:br>
            <a:r>
              <a:rPr lang="en-US" dirty="0"/>
              <a:t>"My </a:t>
            </a:r>
            <a:r>
              <a:rPr lang="en-US" dirty="0">
                <a:effectLst>
                  <a:glow rad="127000">
                    <a:srgbClr val="C00000"/>
                  </a:glow>
                </a:effectLst>
              </a:rPr>
              <a:t>heart rejoices in the LORD</a:t>
            </a:r>
            <a:r>
              <a:rPr lang="en-US" dirty="0"/>
              <a:t>; </a:t>
            </a:r>
            <a:br>
              <a:rPr lang="en-US" dirty="0"/>
            </a:br>
            <a:r>
              <a:rPr lang="en-US" dirty="0"/>
              <a:t>in the LORD my horn is </a:t>
            </a:r>
            <a:br>
              <a:rPr lang="en-US" dirty="0"/>
            </a:br>
            <a:r>
              <a:rPr lang="en-US" dirty="0"/>
              <a:t>lifted high. My mouth </a:t>
            </a:r>
            <a:br>
              <a:rPr lang="en-US" dirty="0"/>
            </a:br>
            <a:r>
              <a:rPr lang="en-US" dirty="0"/>
              <a:t>boasts over my enemies, </a:t>
            </a:r>
            <a:br>
              <a:rPr lang="en-US" dirty="0"/>
            </a:br>
            <a:r>
              <a:rPr lang="en-US" dirty="0"/>
              <a:t>for I delight in your </a:t>
            </a:r>
            <a:br>
              <a:rPr lang="en-US" dirty="0"/>
            </a:br>
            <a:r>
              <a:rPr lang="en-US" dirty="0"/>
              <a:t>deliverance. </a:t>
            </a:r>
          </a:p>
        </p:txBody>
      </p:sp>
    </p:spTree>
    <p:extLst>
      <p:ext uri="{BB962C8B-B14F-4D97-AF65-F5344CB8AC3E}">
        <p14:creationId xmlns:p14="http://schemas.microsoft.com/office/powerpoint/2010/main" val="1352685470"/>
      </p:ext>
    </p:extLst>
  </p:cSld>
  <p:clrMapOvr>
    <a:masterClrMapping/>
  </p:clrMapOvr>
  <p:transition>
    <p:circl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7DB3E1-09B9-4B6A-8601-582C983E982C}"/>
              </a:ext>
            </a:extLst>
          </p:cNvPr>
          <p:cNvPicPr>
            <a:picLocks noChangeAspect="1"/>
          </p:cNvPicPr>
          <p:nvPr/>
        </p:nvPicPr>
        <p:blipFill rotWithShape="1">
          <a:blip r:embed="rId3"/>
          <a:srcRect t="5719" b="9973"/>
          <a:stretch/>
        </p:blipFill>
        <p:spPr>
          <a:xfrm>
            <a:off x="0" y="0"/>
            <a:ext cx="12192000" cy="6858000"/>
          </a:xfrm>
          <a:prstGeom prst="rect">
            <a:avLst/>
          </a:prstGeom>
        </p:spPr>
      </p:pic>
      <p:pic>
        <p:nvPicPr>
          <p:cNvPr id="1026" name="Picture 2">
            <a:extLst>
              <a:ext uri="{FF2B5EF4-FFF2-40B4-BE49-F238E27FC236}">
                <a16:creationId xmlns:a16="http://schemas.microsoft.com/office/drawing/2014/main" id="{F886958B-ABD4-4B21-AA78-1DC1023F90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D7F538D-1313-47BD-A6C8-7FE059AFDAB9}"/>
              </a:ext>
            </a:extLst>
          </p:cNvPr>
          <p:cNvSpPr>
            <a:spLocks noGrp="1"/>
          </p:cNvSpPr>
          <p:nvPr>
            <p:ph type="ctrTitle"/>
          </p:nvPr>
        </p:nvSpPr>
        <p:spPr>
          <a:xfrm>
            <a:off x="109182" y="1122363"/>
            <a:ext cx="8256896" cy="3749888"/>
          </a:xfrm>
        </p:spPr>
        <p:txBody>
          <a:bodyPr/>
          <a:lstStyle/>
          <a:p>
            <a:r>
              <a:rPr lang="en-US" dirty="0">
                <a:solidFill>
                  <a:schemeClr val="bg1"/>
                </a:solidFill>
                <a:effectLst>
                  <a:outerShdw blurRad="50800" dist="50800" dir="2700000" algn="ctr" rotWithShape="0">
                    <a:schemeClr val="tx1"/>
                  </a:outerShdw>
                </a:effectLst>
                <a:latin typeface="Hemi Head Rg" panose="020B0703040202080204" pitchFamily="34" charset="0"/>
              </a:rPr>
              <a:t>Finding Victory </a:t>
            </a:r>
            <a:br>
              <a:rPr lang="en-US" dirty="0">
                <a:solidFill>
                  <a:schemeClr val="bg1"/>
                </a:solidFill>
                <a:effectLst>
                  <a:outerShdw blurRad="50800" dist="50800" dir="2700000" algn="ctr" rotWithShape="0">
                    <a:schemeClr val="tx1"/>
                  </a:outerShdw>
                </a:effectLst>
                <a:latin typeface="Hemi Head Rg" panose="020B0703040202080204" pitchFamily="34" charset="0"/>
              </a:rPr>
            </a:br>
            <a:endParaRPr lang="en-US" dirty="0">
              <a:solidFill>
                <a:schemeClr val="bg1"/>
              </a:solidFill>
              <a:effectLst>
                <a:outerShdw blurRad="50800" dist="50800" dir="2700000" algn="ctr" rotWithShape="0">
                  <a:schemeClr val="tx1"/>
                </a:outerShdw>
              </a:effectLst>
              <a:latin typeface="Hemi Head Rg" panose="020B0703040202080204" pitchFamily="34" charset="0"/>
            </a:endParaRPr>
          </a:p>
        </p:txBody>
      </p:sp>
    </p:spTree>
    <p:extLst>
      <p:ext uri="{BB962C8B-B14F-4D97-AF65-F5344CB8AC3E}">
        <p14:creationId xmlns:p14="http://schemas.microsoft.com/office/powerpoint/2010/main" val="2628400854"/>
      </p:ext>
    </p:extLst>
  </p:cSld>
  <p:clrMapOvr>
    <a:masterClrMapping/>
  </p:clrMapOvr>
  <p:transition>
    <p:circl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234AB7-70B9-45FC-9342-4082691A6D76}"/>
              </a:ext>
            </a:extLst>
          </p:cNvPr>
          <p:cNvPicPr>
            <a:picLocks noChangeAspect="1"/>
          </p:cNvPicPr>
          <p:nvPr/>
        </p:nvPicPr>
        <p:blipFill rotWithShape="1">
          <a:blip r:embed="rId3"/>
          <a:srcRect r="26647"/>
          <a:stretch/>
        </p:blipFill>
        <p:spPr>
          <a:xfrm>
            <a:off x="4219849" y="0"/>
            <a:ext cx="7972152" cy="7711440"/>
          </a:xfrm>
          <a:prstGeom prst="rect">
            <a:avLst/>
          </a:prstGeom>
        </p:spPr>
      </p:pic>
      <p:sp>
        <p:nvSpPr>
          <p:cNvPr id="2" name="Title 1">
            <a:extLst>
              <a:ext uri="{FF2B5EF4-FFF2-40B4-BE49-F238E27FC236}">
                <a16:creationId xmlns:a16="http://schemas.microsoft.com/office/drawing/2014/main" id="{EB8A5C28-C28D-4FF8-B8A2-3CF684FF121F}"/>
              </a:ext>
            </a:extLst>
          </p:cNvPr>
          <p:cNvSpPr>
            <a:spLocks noGrp="1"/>
          </p:cNvSpPr>
          <p:nvPr>
            <p:ph type="title"/>
          </p:nvPr>
        </p:nvSpPr>
        <p:spPr/>
        <p:txBody>
          <a:bodyPr>
            <a:normAutofit/>
          </a:bodyPr>
          <a:lstStyle/>
          <a:p>
            <a:r>
              <a:rPr lang="en-US" sz="5400" dirty="0"/>
              <a:t>... the </a:t>
            </a:r>
            <a:r>
              <a:rPr lang="en-US" sz="5400" u="sng" dirty="0">
                <a:effectLst>
                  <a:glow rad="127000">
                    <a:srgbClr val="C00000"/>
                  </a:glow>
                  <a:outerShdw blurRad="50800" dist="50800" dir="2700000" algn="ctr" rotWithShape="0">
                    <a:schemeClr val="tx1"/>
                  </a:outerShdw>
                </a:effectLst>
              </a:rPr>
              <a:t>Ma</a:t>
            </a:r>
            <a:r>
              <a:rPr lang="en-US" sz="5400" dirty="0">
                <a:effectLst>
                  <a:glow rad="127000">
                    <a:srgbClr val="C00000"/>
                  </a:glow>
                  <a:outerShdw blurRad="50800" dist="50800" dir="2700000" algn="ctr" rotWithShape="0">
                    <a:schemeClr val="tx1"/>
                  </a:outerShdw>
                </a:effectLst>
              </a:rPr>
              <a:t>j</a:t>
            </a:r>
            <a:r>
              <a:rPr lang="en-US" sz="5400" u="sng" dirty="0">
                <a:effectLst>
                  <a:glow rad="127000">
                    <a:srgbClr val="C00000"/>
                  </a:glow>
                  <a:outerShdw blurRad="50800" dist="50800" dir="2700000" algn="ctr" rotWithShape="0">
                    <a:schemeClr val="tx1"/>
                  </a:outerShdw>
                </a:effectLst>
              </a:rPr>
              <a:t>est</a:t>
            </a:r>
            <a:r>
              <a:rPr lang="en-US" sz="5400" dirty="0">
                <a:effectLst>
                  <a:glow rad="127000">
                    <a:srgbClr val="C00000"/>
                  </a:glow>
                  <a:outerShdw blurRad="50800" dist="50800" dir="2700000" algn="ctr" rotWithShape="0">
                    <a:schemeClr val="tx1"/>
                  </a:outerShdw>
                </a:effectLst>
              </a:rPr>
              <a:t>y</a:t>
            </a:r>
            <a:r>
              <a:rPr lang="en-US" sz="5400" dirty="0"/>
              <a:t> of the Lord</a:t>
            </a:r>
          </a:p>
        </p:txBody>
      </p:sp>
      <p:sp>
        <p:nvSpPr>
          <p:cNvPr id="3" name="Content Placeholder 2">
            <a:extLst>
              <a:ext uri="{FF2B5EF4-FFF2-40B4-BE49-F238E27FC236}">
                <a16:creationId xmlns:a16="http://schemas.microsoft.com/office/drawing/2014/main" id="{3C55B22B-5E3E-4811-A8FB-2F0F187797BC}"/>
              </a:ext>
            </a:extLst>
          </p:cNvPr>
          <p:cNvSpPr>
            <a:spLocks noGrp="1"/>
          </p:cNvSpPr>
          <p:nvPr>
            <p:ph idx="1"/>
          </p:nvPr>
        </p:nvSpPr>
        <p:spPr>
          <a:xfrm>
            <a:off x="400834" y="1340286"/>
            <a:ext cx="6533366" cy="5248404"/>
          </a:xfrm>
        </p:spPr>
        <p:txBody>
          <a:bodyPr/>
          <a:lstStyle/>
          <a:p>
            <a:r>
              <a:rPr lang="en-US" baseline="30000" dirty="0"/>
              <a:t>2</a:t>
            </a:r>
            <a:r>
              <a:rPr lang="en-US" dirty="0"/>
              <a:t> "There is no one holy like the LORD; there is no one besides you; there is no </a:t>
            </a:r>
            <a:r>
              <a:rPr lang="en-US" dirty="0">
                <a:effectLst>
                  <a:glow rad="127000">
                    <a:srgbClr val="C00000"/>
                  </a:glow>
                </a:effectLst>
              </a:rPr>
              <a:t>Rock like our God.   </a:t>
            </a:r>
            <a:r>
              <a:rPr lang="en-US" baseline="30000" dirty="0"/>
              <a:t>3</a:t>
            </a:r>
            <a:r>
              <a:rPr lang="en-US" dirty="0"/>
              <a:t> "Do not keep talking so proudly or let your mouth speak such arrogance, for the LORD is a God who knows, and by him deeds are weighed. </a:t>
            </a:r>
          </a:p>
        </p:txBody>
      </p:sp>
    </p:spTree>
    <p:extLst>
      <p:ext uri="{BB962C8B-B14F-4D97-AF65-F5344CB8AC3E}">
        <p14:creationId xmlns:p14="http://schemas.microsoft.com/office/powerpoint/2010/main" val="196358117"/>
      </p:ext>
    </p:extLst>
  </p:cSld>
  <p:clrMapOvr>
    <a:masterClrMapping/>
  </p:clrMapOvr>
  <p:transition>
    <p:circl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7D96B2-12FD-46CB-BA16-CB9928B161FC}"/>
              </a:ext>
            </a:extLst>
          </p:cNvPr>
          <p:cNvPicPr>
            <a:picLocks noChangeAspect="1"/>
          </p:cNvPicPr>
          <p:nvPr/>
        </p:nvPicPr>
        <p:blipFill rotWithShape="1">
          <a:blip r:embed="rId3"/>
          <a:srcRect r="19579"/>
          <a:stretch/>
        </p:blipFill>
        <p:spPr>
          <a:xfrm>
            <a:off x="6432799" y="0"/>
            <a:ext cx="5759201" cy="6858000"/>
          </a:xfrm>
          <a:prstGeom prst="rect">
            <a:avLst/>
          </a:prstGeom>
        </p:spPr>
      </p:pic>
      <p:sp>
        <p:nvSpPr>
          <p:cNvPr id="2" name="Title 1">
            <a:extLst>
              <a:ext uri="{FF2B5EF4-FFF2-40B4-BE49-F238E27FC236}">
                <a16:creationId xmlns:a16="http://schemas.microsoft.com/office/drawing/2014/main" id="{EB8A5C28-C28D-4FF8-B8A2-3CF684FF121F}"/>
              </a:ext>
            </a:extLst>
          </p:cNvPr>
          <p:cNvSpPr>
            <a:spLocks noGrp="1"/>
          </p:cNvSpPr>
          <p:nvPr>
            <p:ph type="title"/>
          </p:nvPr>
        </p:nvSpPr>
        <p:spPr/>
        <p:txBody>
          <a:bodyPr/>
          <a:lstStyle/>
          <a:p>
            <a:r>
              <a:rPr lang="en-US" dirty="0"/>
              <a:t>... the </a:t>
            </a:r>
            <a:r>
              <a:rPr lang="en-US" u="sng" dirty="0">
                <a:effectLst>
                  <a:glow rad="127000">
                    <a:srgbClr val="C00000"/>
                  </a:glow>
                  <a:outerShdw blurRad="50800" dist="50800" dir="2700000" algn="ctr" rotWithShape="0">
                    <a:schemeClr val="tx1"/>
                  </a:outerShdw>
                </a:effectLst>
              </a:rPr>
              <a:t>Wa</a:t>
            </a:r>
            <a:r>
              <a:rPr lang="en-US" dirty="0">
                <a:effectLst>
                  <a:glow rad="127000">
                    <a:srgbClr val="C00000"/>
                  </a:glow>
                  <a:outerShdw blurRad="50800" dist="50800" dir="2700000" algn="ctr" rotWithShape="0">
                    <a:schemeClr val="tx1"/>
                  </a:outerShdw>
                </a:effectLst>
              </a:rPr>
              <a:t>y</a:t>
            </a:r>
            <a:r>
              <a:rPr lang="en-US" u="sng" dirty="0">
                <a:effectLst>
                  <a:glow rad="127000">
                    <a:srgbClr val="C00000"/>
                  </a:glow>
                  <a:outerShdw blurRad="50800" dist="50800" dir="2700000" algn="ctr" rotWithShape="0">
                    <a:schemeClr val="tx1"/>
                  </a:outerShdw>
                </a:effectLst>
              </a:rPr>
              <a:t>s</a:t>
            </a:r>
            <a:r>
              <a:rPr lang="en-US" dirty="0"/>
              <a:t> of the Lord</a:t>
            </a:r>
          </a:p>
        </p:txBody>
      </p:sp>
      <p:sp>
        <p:nvSpPr>
          <p:cNvPr id="3" name="Content Placeholder 2">
            <a:extLst>
              <a:ext uri="{FF2B5EF4-FFF2-40B4-BE49-F238E27FC236}">
                <a16:creationId xmlns:a16="http://schemas.microsoft.com/office/drawing/2014/main" id="{3C55B22B-5E3E-4811-A8FB-2F0F187797BC}"/>
              </a:ext>
            </a:extLst>
          </p:cNvPr>
          <p:cNvSpPr>
            <a:spLocks noGrp="1"/>
          </p:cNvSpPr>
          <p:nvPr>
            <p:ph idx="1"/>
          </p:nvPr>
        </p:nvSpPr>
        <p:spPr>
          <a:xfrm>
            <a:off x="400835" y="1340286"/>
            <a:ext cx="7460275" cy="5248404"/>
          </a:xfrm>
        </p:spPr>
        <p:txBody>
          <a:bodyPr/>
          <a:lstStyle/>
          <a:p>
            <a:r>
              <a:rPr lang="en-US" dirty="0"/>
              <a:t> </a:t>
            </a:r>
            <a:r>
              <a:rPr lang="en-US" baseline="30000" dirty="0"/>
              <a:t>4</a:t>
            </a:r>
            <a:r>
              <a:rPr lang="en-US" dirty="0"/>
              <a:t> "The bows of the warriors are broken, but those who stumbled are armed with strength.  </a:t>
            </a:r>
            <a:r>
              <a:rPr lang="en-US" baseline="30000" dirty="0"/>
              <a:t>5</a:t>
            </a:r>
            <a:r>
              <a:rPr lang="en-US" dirty="0"/>
              <a:t> Those who were full hire themselves out for food, but those who were hungry hunger no more. She who was barren has borne seven children, but she who has had many sons pines away.</a:t>
            </a:r>
          </a:p>
          <a:p>
            <a:r>
              <a:rPr lang="en-US" dirty="0"/>
              <a:t> </a:t>
            </a:r>
          </a:p>
        </p:txBody>
      </p:sp>
      <p:sp>
        <p:nvSpPr>
          <p:cNvPr id="5" name="TextBox 4">
            <a:extLst>
              <a:ext uri="{FF2B5EF4-FFF2-40B4-BE49-F238E27FC236}">
                <a16:creationId xmlns:a16="http://schemas.microsoft.com/office/drawing/2014/main" id="{CA3F2ECA-3B2A-44A2-8507-E133FE8EBC9C}"/>
              </a:ext>
            </a:extLst>
          </p:cNvPr>
          <p:cNvSpPr txBox="1"/>
          <p:nvPr/>
        </p:nvSpPr>
        <p:spPr>
          <a:xfrm>
            <a:off x="7518400" y="1219200"/>
            <a:ext cx="4402668" cy="5456878"/>
          </a:xfrm>
          <a:prstGeom prst="rect">
            <a:avLst/>
          </a:prstGeom>
          <a:solidFill>
            <a:schemeClr val="bg1">
              <a:alpha val="59000"/>
            </a:schemeClr>
          </a:solidFill>
          <a:effectLst>
            <a:softEdge rad="127000"/>
          </a:effectLst>
        </p:spPr>
        <p:txBody>
          <a:bodyPr wrap="square" rtlCol="0">
            <a:spAutoFit/>
          </a:bodyPr>
          <a:lstStyle/>
          <a:p>
            <a:pPr algn="ctr">
              <a:lnSpc>
                <a:spcPct val="90000"/>
              </a:lnSpc>
            </a:pPr>
            <a:br>
              <a:rPr lang="en-US" sz="3800" b="1" baseline="30000" dirty="0">
                <a:effectLst>
                  <a:glow rad="127000">
                    <a:schemeClr val="bg1"/>
                  </a:glow>
                </a:effectLst>
              </a:rPr>
            </a:br>
            <a:r>
              <a:rPr lang="en-US" sz="3800" b="1" baseline="30000" dirty="0">
                <a:effectLst>
                  <a:glow rad="127000">
                    <a:schemeClr val="bg1"/>
                  </a:glow>
                </a:effectLst>
              </a:rPr>
              <a:t>2:21</a:t>
            </a:r>
            <a:r>
              <a:rPr lang="en-US" sz="3800" b="1" dirty="0">
                <a:effectLst>
                  <a:glow rad="127000">
                    <a:schemeClr val="bg1"/>
                  </a:glow>
                </a:effectLst>
              </a:rPr>
              <a:t> Indeed the LORD visited Hannah, and she conceived and bore three sons and two daughters. And the young man Samuel grew in the presence of the LORD. </a:t>
            </a:r>
            <a:br>
              <a:rPr lang="en-US" sz="1600" b="1" dirty="0">
                <a:effectLst>
                  <a:glow rad="127000">
                    <a:schemeClr val="bg1"/>
                  </a:glow>
                </a:effectLst>
              </a:rPr>
            </a:br>
            <a:endParaRPr lang="en-US" sz="1600" b="1" dirty="0">
              <a:effectLst>
                <a:glow rad="127000">
                  <a:schemeClr val="bg1"/>
                </a:glow>
              </a:effectLst>
            </a:endParaRPr>
          </a:p>
        </p:txBody>
      </p:sp>
    </p:spTree>
    <p:extLst>
      <p:ext uri="{BB962C8B-B14F-4D97-AF65-F5344CB8AC3E}">
        <p14:creationId xmlns:p14="http://schemas.microsoft.com/office/powerpoint/2010/main" val="263951729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954A4D-105C-4D2E-B18B-0D85ECE0CD9C}"/>
              </a:ext>
            </a:extLst>
          </p:cNvPr>
          <p:cNvPicPr>
            <a:picLocks noChangeAspect="1"/>
          </p:cNvPicPr>
          <p:nvPr/>
        </p:nvPicPr>
        <p:blipFill>
          <a:blip r:embed="rId2"/>
          <a:stretch>
            <a:fillRect/>
          </a:stretch>
        </p:blipFill>
        <p:spPr>
          <a:xfrm>
            <a:off x="6432799" y="0"/>
            <a:ext cx="7161281" cy="6858000"/>
          </a:xfrm>
          <a:prstGeom prst="rect">
            <a:avLst/>
          </a:prstGeom>
        </p:spPr>
      </p:pic>
      <p:sp>
        <p:nvSpPr>
          <p:cNvPr id="2" name="Title 1">
            <a:extLst>
              <a:ext uri="{FF2B5EF4-FFF2-40B4-BE49-F238E27FC236}">
                <a16:creationId xmlns:a16="http://schemas.microsoft.com/office/drawing/2014/main" id="{EB8A5C28-C28D-4FF8-B8A2-3CF684FF121F}"/>
              </a:ext>
            </a:extLst>
          </p:cNvPr>
          <p:cNvSpPr>
            <a:spLocks noGrp="1"/>
          </p:cNvSpPr>
          <p:nvPr>
            <p:ph type="title"/>
          </p:nvPr>
        </p:nvSpPr>
        <p:spPr/>
        <p:txBody>
          <a:bodyPr/>
          <a:lstStyle/>
          <a:p>
            <a:r>
              <a:rPr lang="en-US" dirty="0"/>
              <a:t>... the </a:t>
            </a:r>
            <a:r>
              <a:rPr lang="en-US" u="sng" dirty="0">
                <a:effectLst>
                  <a:glow rad="127000">
                    <a:srgbClr val="C00000"/>
                  </a:glow>
                  <a:outerShdw blurRad="50800" dist="50800" dir="2700000" algn="ctr" rotWithShape="0">
                    <a:schemeClr val="tx1"/>
                  </a:outerShdw>
                </a:effectLst>
              </a:rPr>
              <a:t>Wa</a:t>
            </a:r>
            <a:r>
              <a:rPr lang="en-US" dirty="0">
                <a:effectLst>
                  <a:glow rad="127000">
                    <a:srgbClr val="C00000"/>
                  </a:glow>
                  <a:outerShdw blurRad="50800" dist="50800" dir="2700000" algn="ctr" rotWithShape="0">
                    <a:schemeClr val="tx1"/>
                  </a:outerShdw>
                </a:effectLst>
              </a:rPr>
              <a:t>y</a:t>
            </a:r>
            <a:r>
              <a:rPr lang="en-US" u="sng" dirty="0">
                <a:effectLst>
                  <a:glow rad="127000">
                    <a:srgbClr val="C00000"/>
                  </a:glow>
                  <a:outerShdw blurRad="50800" dist="50800" dir="2700000" algn="ctr" rotWithShape="0">
                    <a:schemeClr val="tx1"/>
                  </a:outerShdw>
                </a:effectLst>
              </a:rPr>
              <a:t>s</a:t>
            </a:r>
            <a:r>
              <a:rPr lang="en-US" dirty="0"/>
              <a:t> of the Lord</a:t>
            </a:r>
          </a:p>
        </p:txBody>
      </p:sp>
      <p:sp>
        <p:nvSpPr>
          <p:cNvPr id="3" name="Content Placeholder 2">
            <a:extLst>
              <a:ext uri="{FF2B5EF4-FFF2-40B4-BE49-F238E27FC236}">
                <a16:creationId xmlns:a16="http://schemas.microsoft.com/office/drawing/2014/main" id="{3C55B22B-5E3E-4811-A8FB-2F0F187797BC}"/>
              </a:ext>
            </a:extLst>
          </p:cNvPr>
          <p:cNvSpPr>
            <a:spLocks noGrp="1"/>
          </p:cNvSpPr>
          <p:nvPr>
            <p:ph idx="1"/>
          </p:nvPr>
        </p:nvSpPr>
        <p:spPr>
          <a:xfrm>
            <a:off x="400834" y="1340286"/>
            <a:ext cx="8292790" cy="5248404"/>
          </a:xfrm>
        </p:spPr>
        <p:txBody>
          <a:bodyPr/>
          <a:lstStyle/>
          <a:p>
            <a:r>
              <a:rPr lang="en-US" baseline="30000" dirty="0"/>
              <a:t>6</a:t>
            </a:r>
            <a:r>
              <a:rPr lang="en-US" dirty="0"/>
              <a:t> "The LORD brings death and makes alive; he brings down to the grave and raises up.  </a:t>
            </a:r>
            <a:r>
              <a:rPr lang="en-US" baseline="30000" dirty="0"/>
              <a:t>7</a:t>
            </a:r>
            <a:r>
              <a:rPr lang="en-US" dirty="0"/>
              <a:t> The LORD sends poverty and wealth; he humbles and he exalts. </a:t>
            </a:r>
            <a:r>
              <a:rPr lang="en-US" baseline="30000" dirty="0"/>
              <a:t>8</a:t>
            </a:r>
            <a:r>
              <a:rPr lang="en-US" dirty="0"/>
              <a:t> "For the foundations of the earth are the LORD's; upon them he has set the world. </a:t>
            </a:r>
          </a:p>
        </p:txBody>
      </p:sp>
    </p:spTree>
    <p:extLst>
      <p:ext uri="{BB962C8B-B14F-4D97-AF65-F5344CB8AC3E}">
        <p14:creationId xmlns:p14="http://schemas.microsoft.com/office/powerpoint/2010/main" val="536273629"/>
      </p:ext>
    </p:extLst>
  </p:cSld>
  <p:clrMapOvr>
    <a:masterClrMapping/>
  </p:clrMapOvr>
  <p:transition>
    <p:circl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4DD94A-EB19-41F6-BC2C-B7479E32C733}"/>
              </a:ext>
            </a:extLst>
          </p:cNvPr>
          <p:cNvPicPr>
            <a:picLocks noChangeAspect="1"/>
          </p:cNvPicPr>
          <p:nvPr/>
        </p:nvPicPr>
        <p:blipFill rotWithShape="1">
          <a:blip r:embed="rId3"/>
          <a:srcRect r="38540"/>
          <a:stretch/>
        </p:blipFill>
        <p:spPr>
          <a:xfrm>
            <a:off x="5872869" y="0"/>
            <a:ext cx="6319131" cy="6858000"/>
          </a:xfrm>
          <a:prstGeom prst="rect">
            <a:avLst/>
          </a:prstGeom>
        </p:spPr>
      </p:pic>
      <p:sp>
        <p:nvSpPr>
          <p:cNvPr id="2" name="Title 1">
            <a:extLst>
              <a:ext uri="{FF2B5EF4-FFF2-40B4-BE49-F238E27FC236}">
                <a16:creationId xmlns:a16="http://schemas.microsoft.com/office/drawing/2014/main" id="{2FCDC8C4-1751-43C4-8984-1DBE810E1174}"/>
              </a:ext>
            </a:extLst>
          </p:cNvPr>
          <p:cNvSpPr>
            <a:spLocks noGrp="1"/>
          </p:cNvSpPr>
          <p:nvPr>
            <p:ph type="title"/>
          </p:nvPr>
        </p:nvSpPr>
        <p:spPr/>
        <p:txBody>
          <a:bodyPr/>
          <a:lstStyle/>
          <a:p>
            <a:r>
              <a:rPr lang="en-US" dirty="0"/>
              <a:t>... the </a:t>
            </a:r>
            <a:r>
              <a:rPr lang="en-US" u="sng" dirty="0">
                <a:effectLst>
                  <a:glow rad="127000">
                    <a:srgbClr val="C00000"/>
                  </a:glow>
                  <a:outerShdw blurRad="50800" dist="50800" dir="2700000" algn="ctr" rotWithShape="0">
                    <a:schemeClr val="tx1"/>
                  </a:outerShdw>
                </a:effectLst>
              </a:rPr>
              <a:t>Protection</a:t>
            </a:r>
            <a:r>
              <a:rPr lang="en-US" dirty="0"/>
              <a:t> of the Lord</a:t>
            </a:r>
          </a:p>
        </p:txBody>
      </p:sp>
      <p:sp>
        <p:nvSpPr>
          <p:cNvPr id="3" name="Content Placeholder 2">
            <a:extLst>
              <a:ext uri="{FF2B5EF4-FFF2-40B4-BE49-F238E27FC236}">
                <a16:creationId xmlns:a16="http://schemas.microsoft.com/office/drawing/2014/main" id="{B6250C71-38E8-4CC9-B5B3-B9414FBB60A7}"/>
              </a:ext>
            </a:extLst>
          </p:cNvPr>
          <p:cNvSpPr>
            <a:spLocks noGrp="1"/>
          </p:cNvSpPr>
          <p:nvPr>
            <p:ph idx="1"/>
          </p:nvPr>
        </p:nvSpPr>
        <p:spPr>
          <a:xfrm>
            <a:off x="400834" y="1340286"/>
            <a:ext cx="7411672" cy="5248404"/>
          </a:xfrm>
        </p:spPr>
        <p:txBody>
          <a:bodyPr/>
          <a:lstStyle/>
          <a:p>
            <a:r>
              <a:rPr lang="en-US" baseline="30000" dirty="0"/>
              <a:t>9</a:t>
            </a:r>
            <a:r>
              <a:rPr lang="en-US" dirty="0"/>
              <a:t> He will </a:t>
            </a:r>
            <a:r>
              <a:rPr lang="en-US" dirty="0">
                <a:effectLst>
                  <a:glow rad="127000">
                    <a:srgbClr val="C00000"/>
                  </a:glow>
                </a:effectLst>
              </a:rPr>
              <a:t>guard</a:t>
            </a:r>
            <a:r>
              <a:rPr lang="en-US" dirty="0"/>
              <a:t> the feet of his saints, but the wicked will be silenced in darkness. "It is not by strength that one prevails;  </a:t>
            </a:r>
            <a:r>
              <a:rPr lang="en-US" baseline="30000" dirty="0"/>
              <a:t>10</a:t>
            </a:r>
            <a:r>
              <a:rPr lang="en-US" dirty="0"/>
              <a:t> those who oppose the LORD will be shattered. He will thunder against them from heaven; the LORD will judge the ends of the earth.  </a:t>
            </a:r>
          </a:p>
        </p:txBody>
      </p:sp>
    </p:spTree>
    <p:extLst>
      <p:ext uri="{BB962C8B-B14F-4D97-AF65-F5344CB8AC3E}">
        <p14:creationId xmlns:p14="http://schemas.microsoft.com/office/powerpoint/2010/main" val="883583766"/>
      </p:ext>
    </p:extLst>
  </p:cSld>
  <p:clrMapOvr>
    <a:masterClrMapping/>
  </p:clrMapOvr>
  <p:transition>
    <p:circl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2260ED-AB6F-4527-9057-183498DC05CE}"/>
              </a:ext>
            </a:extLst>
          </p:cNvPr>
          <p:cNvPicPr>
            <a:picLocks noChangeAspect="1"/>
          </p:cNvPicPr>
          <p:nvPr/>
        </p:nvPicPr>
        <p:blipFill>
          <a:blip r:embed="rId3"/>
          <a:stretch>
            <a:fillRect/>
          </a:stretch>
        </p:blipFill>
        <p:spPr>
          <a:xfrm>
            <a:off x="7513320" y="1128112"/>
            <a:ext cx="3307552" cy="5470807"/>
          </a:xfrm>
          <a:prstGeom prst="rect">
            <a:avLst/>
          </a:prstGeom>
          <a:effectLst>
            <a:glow rad="635000">
              <a:schemeClr val="tx1">
                <a:alpha val="81000"/>
              </a:schemeClr>
            </a:glow>
          </a:effectLst>
        </p:spPr>
      </p:pic>
      <p:sp>
        <p:nvSpPr>
          <p:cNvPr id="2" name="Title 1">
            <a:extLst>
              <a:ext uri="{FF2B5EF4-FFF2-40B4-BE49-F238E27FC236}">
                <a16:creationId xmlns:a16="http://schemas.microsoft.com/office/drawing/2014/main" id="{EB8A5C28-C28D-4FF8-B8A2-3CF684FF121F}"/>
              </a:ext>
            </a:extLst>
          </p:cNvPr>
          <p:cNvSpPr>
            <a:spLocks noGrp="1"/>
          </p:cNvSpPr>
          <p:nvPr>
            <p:ph type="title"/>
          </p:nvPr>
        </p:nvSpPr>
        <p:spPr/>
        <p:txBody>
          <a:bodyPr/>
          <a:lstStyle/>
          <a:p>
            <a:r>
              <a:rPr lang="en-US" dirty="0"/>
              <a:t>... the </a:t>
            </a:r>
            <a:r>
              <a:rPr lang="en-US" u="sng" dirty="0">
                <a:effectLst>
                  <a:glow rad="127000">
                    <a:srgbClr val="C00000"/>
                  </a:glow>
                  <a:outerShdw blurRad="50800" dist="50800" dir="2700000" algn="ctr" rotWithShape="0">
                    <a:schemeClr val="tx1"/>
                  </a:outerShdw>
                </a:effectLst>
              </a:rPr>
              <a:t>Rei</a:t>
            </a:r>
            <a:r>
              <a:rPr lang="en-US" dirty="0">
                <a:effectLst>
                  <a:glow rad="127000">
                    <a:srgbClr val="C00000"/>
                  </a:glow>
                  <a:outerShdw blurRad="50800" dist="50800" dir="2700000" algn="ctr" rotWithShape="0">
                    <a:schemeClr val="tx1"/>
                  </a:outerShdw>
                </a:effectLst>
              </a:rPr>
              <a:t>g</a:t>
            </a:r>
            <a:r>
              <a:rPr lang="en-US" u="sng" dirty="0">
                <a:effectLst>
                  <a:glow rad="127000">
                    <a:srgbClr val="C00000"/>
                  </a:glow>
                  <a:outerShdw blurRad="50800" dist="50800" dir="2700000" algn="ctr" rotWithShape="0">
                    <a:schemeClr val="tx1"/>
                  </a:outerShdw>
                </a:effectLst>
              </a:rPr>
              <a:t>n</a:t>
            </a:r>
            <a:r>
              <a:rPr lang="en-US" dirty="0"/>
              <a:t> of the Lord </a:t>
            </a:r>
          </a:p>
        </p:txBody>
      </p:sp>
      <p:sp>
        <p:nvSpPr>
          <p:cNvPr id="3" name="Content Placeholder 2">
            <a:extLst>
              <a:ext uri="{FF2B5EF4-FFF2-40B4-BE49-F238E27FC236}">
                <a16:creationId xmlns:a16="http://schemas.microsoft.com/office/drawing/2014/main" id="{3C55B22B-5E3E-4811-A8FB-2F0F187797BC}"/>
              </a:ext>
            </a:extLst>
          </p:cNvPr>
          <p:cNvSpPr>
            <a:spLocks noGrp="1"/>
          </p:cNvSpPr>
          <p:nvPr>
            <p:ph idx="1"/>
          </p:nvPr>
        </p:nvSpPr>
        <p:spPr>
          <a:xfrm>
            <a:off x="400834" y="1340286"/>
            <a:ext cx="7773348" cy="5248404"/>
          </a:xfrm>
        </p:spPr>
        <p:txBody>
          <a:bodyPr/>
          <a:lstStyle/>
          <a:p>
            <a:r>
              <a:rPr lang="en-US" dirty="0"/>
              <a:t>"He will give strength to his </a:t>
            </a:r>
            <a:r>
              <a:rPr lang="en-US" dirty="0">
                <a:effectLst>
                  <a:glow rad="127000">
                    <a:srgbClr val="C00000"/>
                  </a:glow>
                </a:effectLst>
              </a:rPr>
              <a:t>king</a:t>
            </a:r>
            <a:r>
              <a:rPr lang="en-US" dirty="0"/>
              <a:t> and exalt the horn of his </a:t>
            </a:r>
            <a:r>
              <a:rPr lang="en-US" dirty="0">
                <a:effectLst>
                  <a:glow rad="127000">
                    <a:srgbClr val="C00000"/>
                  </a:glow>
                </a:effectLst>
              </a:rPr>
              <a:t>anointed</a:t>
            </a:r>
            <a:r>
              <a:rPr lang="en-US" dirty="0"/>
              <a:t>."</a:t>
            </a:r>
          </a:p>
        </p:txBody>
      </p:sp>
    </p:spTree>
    <p:extLst>
      <p:ext uri="{BB962C8B-B14F-4D97-AF65-F5344CB8AC3E}">
        <p14:creationId xmlns:p14="http://schemas.microsoft.com/office/powerpoint/2010/main" val="3277633525"/>
      </p:ext>
    </p:extLst>
  </p:cSld>
  <p:clrMapOvr>
    <a:masterClrMapping/>
  </p:clrMapOvr>
  <p:transition>
    <p:circl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C75B06-60F1-45F5-A37A-35FF969CB415}"/>
              </a:ext>
            </a:extLst>
          </p:cNvPr>
          <p:cNvPicPr>
            <a:picLocks noChangeAspect="1"/>
          </p:cNvPicPr>
          <p:nvPr/>
        </p:nvPicPr>
        <p:blipFill>
          <a:blip r:embed="rId3"/>
          <a:stretch>
            <a:fillRect/>
          </a:stretch>
        </p:blipFill>
        <p:spPr>
          <a:xfrm>
            <a:off x="5492167" y="0"/>
            <a:ext cx="8473440" cy="6858000"/>
          </a:xfrm>
          <a:prstGeom prst="rect">
            <a:avLst/>
          </a:prstGeom>
        </p:spPr>
      </p:pic>
      <p:sp>
        <p:nvSpPr>
          <p:cNvPr id="2" name="Title 1">
            <a:extLst>
              <a:ext uri="{FF2B5EF4-FFF2-40B4-BE49-F238E27FC236}">
                <a16:creationId xmlns:a16="http://schemas.microsoft.com/office/drawing/2014/main" id="{EB8A5C28-C28D-4FF8-B8A2-3CF684FF121F}"/>
              </a:ext>
            </a:extLst>
          </p:cNvPr>
          <p:cNvSpPr>
            <a:spLocks noGrp="1"/>
          </p:cNvSpPr>
          <p:nvPr>
            <p:ph type="title"/>
          </p:nvPr>
        </p:nvSpPr>
        <p:spPr/>
        <p:txBody>
          <a:bodyPr/>
          <a:lstStyle/>
          <a:p>
            <a:r>
              <a:rPr lang="en-US" dirty="0"/>
              <a:t>3- It was the very </a:t>
            </a:r>
            <a:r>
              <a:rPr lang="en-US" u="sng" dirty="0">
                <a:solidFill>
                  <a:srgbClr val="FF0000"/>
                </a:solidFill>
                <a:effectLst>
                  <a:glow rad="127000">
                    <a:schemeClr val="bg1"/>
                  </a:glow>
                  <a:outerShdw blurRad="50800" dist="50800" dir="2700000" algn="ctr" rotWithShape="0">
                    <a:schemeClr val="tx1"/>
                  </a:outerShdw>
                </a:effectLst>
              </a:rPr>
              <a:t>BEST</a:t>
            </a:r>
            <a:r>
              <a:rPr lang="en-US" dirty="0"/>
              <a:t> of Times</a:t>
            </a:r>
          </a:p>
        </p:txBody>
      </p:sp>
      <p:sp>
        <p:nvSpPr>
          <p:cNvPr id="3" name="Content Placeholder 2">
            <a:extLst>
              <a:ext uri="{FF2B5EF4-FFF2-40B4-BE49-F238E27FC236}">
                <a16:creationId xmlns:a16="http://schemas.microsoft.com/office/drawing/2014/main" id="{3C55B22B-5E3E-4811-A8FB-2F0F187797BC}"/>
              </a:ext>
            </a:extLst>
          </p:cNvPr>
          <p:cNvSpPr>
            <a:spLocks noGrp="1"/>
          </p:cNvSpPr>
          <p:nvPr>
            <p:ph idx="1"/>
          </p:nvPr>
        </p:nvSpPr>
        <p:spPr>
          <a:xfrm>
            <a:off x="400834" y="1340286"/>
            <a:ext cx="7528516" cy="5248404"/>
          </a:xfrm>
        </p:spPr>
        <p:txBody>
          <a:bodyPr/>
          <a:lstStyle/>
          <a:p>
            <a:r>
              <a:rPr lang="en-US" baseline="30000" dirty="0"/>
              <a:t>11</a:t>
            </a:r>
            <a:r>
              <a:rPr lang="en-US" dirty="0"/>
              <a:t> Then Elkanah went home to Ramah, but </a:t>
            </a:r>
            <a:r>
              <a:rPr lang="en-US" dirty="0">
                <a:effectLst>
                  <a:glow rad="127000">
                    <a:srgbClr val="C00000"/>
                  </a:glow>
                </a:effectLst>
              </a:rPr>
              <a:t>the boy ministered before the LORD </a:t>
            </a:r>
            <a:r>
              <a:rPr lang="en-US" dirty="0"/>
              <a:t>under Eli the priest. </a:t>
            </a:r>
          </a:p>
        </p:txBody>
      </p:sp>
    </p:spTree>
    <p:extLst>
      <p:ext uri="{BB962C8B-B14F-4D97-AF65-F5344CB8AC3E}">
        <p14:creationId xmlns:p14="http://schemas.microsoft.com/office/powerpoint/2010/main" val="1203390474"/>
      </p:ext>
    </p:extLst>
  </p:cSld>
  <p:clrMapOvr>
    <a:masterClrMapping/>
  </p:clrMapOvr>
  <p:transition>
    <p:circl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08F1E-DE4B-4FF9-95EA-57DB9A2DAFF6}"/>
              </a:ext>
            </a:extLst>
          </p:cNvPr>
          <p:cNvSpPr>
            <a:spLocks noGrp="1"/>
          </p:cNvSpPr>
          <p:nvPr>
            <p:ph type="title"/>
          </p:nvPr>
        </p:nvSpPr>
        <p:spPr/>
        <p:txBody>
          <a:bodyPr/>
          <a:lstStyle/>
          <a:p>
            <a:r>
              <a:rPr lang="en-US" dirty="0"/>
              <a:t>So, what’s in this for me?</a:t>
            </a:r>
          </a:p>
        </p:txBody>
      </p:sp>
      <p:sp>
        <p:nvSpPr>
          <p:cNvPr id="3" name="Content Placeholder 2">
            <a:extLst>
              <a:ext uri="{FF2B5EF4-FFF2-40B4-BE49-F238E27FC236}">
                <a16:creationId xmlns:a16="http://schemas.microsoft.com/office/drawing/2014/main" id="{3AF52BAA-80FB-4B9F-A371-0530E8DD0B7A}"/>
              </a:ext>
            </a:extLst>
          </p:cNvPr>
          <p:cNvSpPr>
            <a:spLocks noGrp="1"/>
          </p:cNvSpPr>
          <p:nvPr>
            <p:ph idx="1"/>
          </p:nvPr>
        </p:nvSpPr>
        <p:spPr/>
        <p:txBody>
          <a:bodyPr/>
          <a:lstStyle/>
          <a:p>
            <a:pPr marL="742950" indent="-742950">
              <a:buAutoNum type="arabicPeriod"/>
            </a:pPr>
            <a:r>
              <a:rPr lang="en-US" sz="4800" dirty="0"/>
              <a:t>A reminder to KEEP your word</a:t>
            </a:r>
          </a:p>
          <a:p>
            <a:pPr marL="742950" indent="-742950">
              <a:buAutoNum type="arabicPeriod"/>
            </a:pPr>
            <a:r>
              <a:rPr lang="en-US" sz="4800" dirty="0"/>
              <a:t>Do so with REJOICING</a:t>
            </a:r>
          </a:p>
          <a:p>
            <a:pPr marL="742950" indent="-742950">
              <a:buAutoNum type="arabicPeriod"/>
            </a:pPr>
            <a:r>
              <a:rPr lang="en-US" sz="4800" dirty="0"/>
              <a:t>Discover the WAYS of the Lord</a:t>
            </a:r>
          </a:p>
          <a:p>
            <a:pPr marL="742950" indent="-742950">
              <a:buAutoNum type="arabicPeriod"/>
            </a:pPr>
            <a:r>
              <a:rPr lang="en-US" sz="4800" dirty="0"/>
              <a:t>Great will be your REWARD</a:t>
            </a:r>
          </a:p>
          <a:p>
            <a:endParaRPr lang="en-US" dirty="0"/>
          </a:p>
        </p:txBody>
      </p:sp>
    </p:spTree>
    <p:extLst>
      <p:ext uri="{BB962C8B-B14F-4D97-AF65-F5344CB8AC3E}">
        <p14:creationId xmlns:p14="http://schemas.microsoft.com/office/powerpoint/2010/main" val="698756468"/>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7DB3E1-09B9-4B6A-8601-582C983E982C}"/>
              </a:ext>
            </a:extLst>
          </p:cNvPr>
          <p:cNvPicPr>
            <a:picLocks noChangeAspect="1"/>
          </p:cNvPicPr>
          <p:nvPr/>
        </p:nvPicPr>
        <p:blipFill rotWithShape="1">
          <a:blip r:embed="rId3"/>
          <a:srcRect t="5719" b="9973"/>
          <a:stretch/>
        </p:blipFill>
        <p:spPr>
          <a:xfrm>
            <a:off x="0" y="0"/>
            <a:ext cx="12192000" cy="6858000"/>
          </a:xfrm>
          <a:prstGeom prst="rect">
            <a:avLst/>
          </a:prstGeom>
        </p:spPr>
      </p:pic>
      <p:pic>
        <p:nvPicPr>
          <p:cNvPr id="1026" name="Picture 2">
            <a:extLst>
              <a:ext uri="{FF2B5EF4-FFF2-40B4-BE49-F238E27FC236}">
                <a16:creationId xmlns:a16="http://schemas.microsoft.com/office/drawing/2014/main" id="{F886958B-ABD4-4B21-AA78-1DC1023F90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D7F538D-1313-47BD-A6C8-7FE059AFDAB9}"/>
              </a:ext>
            </a:extLst>
          </p:cNvPr>
          <p:cNvSpPr>
            <a:spLocks noGrp="1"/>
          </p:cNvSpPr>
          <p:nvPr>
            <p:ph type="ctrTitle"/>
          </p:nvPr>
        </p:nvSpPr>
        <p:spPr>
          <a:xfrm>
            <a:off x="109182" y="1122363"/>
            <a:ext cx="8256896" cy="2870517"/>
          </a:xfrm>
        </p:spPr>
        <p:txBody>
          <a:bodyPr/>
          <a:lstStyle/>
          <a:p>
            <a:r>
              <a:rPr lang="en-US" dirty="0">
                <a:solidFill>
                  <a:schemeClr val="bg1"/>
                </a:solidFill>
                <a:effectLst>
                  <a:outerShdw blurRad="50800" dist="50800" dir="2700000" algn="ctr" rotWithShape="0">
                    <a:schemeClr val="tx1"/>
                  </a:outerShdw>
                </a:effectLst>
                <a:latin typeface="Hemi Head Rg" panose="020B0703040202080204" pitchFamily="34" charset="0"/>
              </a:rPr>
              <a:t>Let’s Pray</a:t>
            </a:r>
          </a:p>
        </p:txBody>
      </p:sp>
    </p:spTree>
    <p:extLst>
      <p:ext uri="{BB962C8B-B14F-4D97-AF65-F5344CB8AC3E}">
        <p14:creationId xmlns:p14="http://schemas.microsoft.com/office/powerpoint/2010/main" val="227766808"/>
      </p:ext>
    </p:extLst>
  </p:cSld>
  <p:clrMapOvr>
    <a:masterClrMapping/>
  </p:clrMapOvr>
  <p:transition>
    <p:circl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575A-6C88-45B4-8BE8-772228DAF703}"/>
              </a:ext>
            </a:extLst>
          </p:cNvPr>
          <p:cNvSpPr>
            <a:spLocks noGrp="1"/>
          </p:cNvSpPr>
          <p:nvPr>
            <p:ph type="title"/>
          </p:nvPr>
        </p:nvSpPr>
        <p:spPr/>
        <p:txBody>
          <a:bodyPr/>
          <a:lstStyle/>
          <a:p>
            <a:r>
              <a:rPr lang="en-US" dirty="0"/>
              <a:t>In Keeping Your Word!</a:t>
            </a:r>
          </a:p>
        </p:txBody>
      </p:sp>
      <p:sp>
        <p:nvSpPr>
          <p:cNvPr id="4" name="Content Placeholder 3">
            <a:extLst>
              <a:ext uri="{FF2B5EF4-FFF2-40B4-BE49-F238E27FC236}">
                <a16:creationId xmlns:a16="http://schemas.microsoft.com/office/drawing/2014/main" id="{098D0BBB-4829-4B0F-80CD-D4CA53BB17B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411951317"/>
      </p:ext>
    </p:extLst>
  </p:cSld>
  <p:clrMapOvr>
    <a:masterClrMapping/>
  </p:clrMapOvr>
  <p:transition>
    <p:circl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352A4-0859-4598-8218-9F5130FBDE54}"/>
              </a:ext>
            </a:extLst>
          </p:cNvPr>
          <p:cNvSpPr>
            <a:spLocks noGrp="1"/>
          </p:cNvSpPr>
          <p:nvPr>
            <p:ph type="title"/>
          </p:nvPr>
        </p:nvSpPr>
        <p:spPr>
          <a:xfrm>
            <a:off x="0" y="1337481"/>
            <a:ext cx="9253182" cy="3657600"/>
          </a:xfrm>
        </p:spPr>
        <p:txBody>
          <a:bodyPr/>
          <a:lstStyle/>
          <a:p>
            <a:r>
              <a:rPr lang="en-US" dirty="0"/>
              <a:t>It was the best </a:t>
            </a:r>
            <a:br>
              <a:rPr lang="en-US" dirty="0"/>
            </a:br>
            <a:r>
              <a:rPr lang="en-US" dirty="0"/>
              <a:t>of times</a:t>
            </a:r>
            <a:br>
              <a:rPr lang="en-US" dirty="0"/>
            </a:br>
            <a:r>
              <a:rPr lang="en-US" dirty="0"/>
              <a:t>and</a:t>
            </a:r>
            <a:br>
              <a:rPr lang="en-US" dirty="0"/>
            </a:br>
            <a:r>
              <a:rPr lang="en-US" dirty="0"/>
              <a:t>It was the worst </a:t>
            </a:r>
            <a:br>
              <a:rPr lang="en-US" dirty="0"/>
            </a:br>
            <a:r>
              <a:rPr lang="en-US" dirty="0"/>
              <a:t>of times</a:t>
            </a:r>
          </a:p>
        </p:txBody>
      </p:sp>
    </p:spTree>
    <p:extLst>
      <p:ext uri="{BB962C8B-B14F-4D97-AF65-F5344CB8AC3E}">
        <p14:creationId xmlns:p14="http://schemas.microsoft.com/office/powerpoint/2010/main" val="1559018127"/>
      </p:ext>
    </p:extLst>
  </p:cSld>
  <p:clrMapOvr>
    <a:masterClrMapping/>
  </p:clrMapOvr>
  <p:transition>
    <p:circl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352A4-0859-4598-8218-9F5130FBDE54}"/>
              </a:ext>
            </a:extLst>
          </p:cNvPr>
          <p:cNvSpPr>
            <a:spLocks noGrp="1"/>
          </p:cNvSpPr>
          <p:nvPr>
            <p:ph type="title"/>
          </p:nvPr>
        </p:nvSpPr>
        <p:spPr>
          <a:xfrm>
            <a:off x="0" y="1337481"/>
            <a:ext cx="9253182" cy="3657600"/>
          </a:xfrm>
        </p:spPr>
        <p:txBody>
          <a:bodyPr/>
          <a:lstStyle/>
          <a:p>
            <a:r>
              <a:rPr lang="en-US" dirty="0"/>
              <a:t>It was the best </a:t>
            </a:r>
            <a:br>
              <a:rPr lang="en-US" dirty="0"/>
            </a:br>
            <a:r>
              <a:rPr lang="en-US" dirty="0"/>
              <a:t>of times</a:t>
            </a:r>
            <a:br>
              <a:rPr lang="en-US" dirty="0"/>
            </a:br>
            <a:r>
              <a:rPr lang="en-US" dirty="0"/>
              <a:t>and</a:t>
            </a:r>
            <a:br>
              <a:rPr lang="en-US" dirty="0"/>
            </a:br>
            <a:r>
              <a:rPr lang="en-US" dirty="0"/>
              <a:t>It was the </a:t>
            </a:r>
            <a:r>
              <a:rPr lang="en-US" strike="sngStrike" dirty="0"/>
              <a:t>worst</a:t>
            </a:r>
            <a:r>
              <a:rPr lang="en-US" dirty="0"/>
              <a:t> </a:t>
            </a:r>
            <a:br>
              <a:rPr lang="en-US" dirty="0"/>
            </a:br>
            <a:r>
              <a:rPr lang="en-US" dirty="0"/>
              <a:t>of times</a:t>
            </a:r>
          </a:p>
        </p:txBody>
      </p:sp>
      <p:sp>
        <p:nvSpPr>
          <p:cNvPr id="3" name="TextBox 2">
            <a:extLst>
              <a:ext uri="{FF2B5EF4-FFF2-40B4-BE49-F238E27FC236}">
                <a16:creationId xmlns:a16="http://schemas.microsoft.com/office/drawing/2014/main" id="{7F9716EC-2E78-4799-ABAD-7792FE5AC1D5}"/>
              </a:ext>
            </a:extLst>
          </p:cNvPr>
          <p:cNvSpPr txBox="1"/>
          <p:nvPr/>
        </p:nvSpPr>
        <p:spPr>
          <a:xfrm>
            <a:off x="5595583" y="2893324"/>
            <a:ext cx="3070747" cy="923330"/>
          </a:xfrm>
          <a:prstGeom prst="rect">
            <a:avLst/>
          </a:prstGeom>
          <a:noFill/>
        </p:spPr>
        <p:txBody>
          <a:bodyPr wrap="square" rtlCol="0">
            <a:spAutoFit/>
          </a:bodyPr>
          <a:lstStyle/>
          <a:p>
            <a:r>
              <a:rPr lang="en-US" sz="5400" dirty="0">
                <a:effectLst>
                  <a:glow rad="127000">
                    <a:schemeClr val="bg1"/>
                  </a:glow>
                </a:effectLst>
                <a:latin typeface="Hemi Head Rg" panose="020B0703040202080204" pitchFamily="34" charset="0"/>
              </a:rPr>
              <a:t>best</a:t>
            </a:r>
            <a:endParaRPr lang="en-US" sz="3600" dirty="0">
              <a:effectLst>
                <a:glow rad="127000">
                  <a:schemeClr val="bg1"/>
                </a:glow>
              </a:effectLst>
              <a:latin typeface="Hemi Head Rg" panose="020B0703040202080204" pitchFamily="34" charset="0"/>
            </a:endParaRPr>
          </a:p>
        </p:txBody>
      </p:sp>
    </p:spTree>
    <p:extLst>
      <p:ext uri="{BB962C8B-B14F-4D97-AF65-F5344CB8AC3E}">
        <p14:creationId xmlns:p14="http://schemas.microsoft.com/office/powerpoint/2010/main" val="1031383639"/>
      </p:ext>
    </p:extLst>
  </p:cSld>
  <p:clrMapOvr>
    <a:masterClrMapping/>
  </p:clrMapOvr>
  <p:transition>
    <p:circl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078FD-6BC3-4695-A81A-94DFD40118C2}"/>
              </a:ext>
            </a:extLst>
          </p:cNvPr>
          <p:cNvSpPr>
            <a:spLocks noGrp="1"/>
          </p:cNvSpPr>
          <p:nvPr>
            <p:ph type="title"/>
          </p:nvPr>
        </p:nvSpPr>
        <p:spPr/>
        <p:txBody>
          <a:bodyPr/>
          <a:lstStyle/>
          <a:p>
            <a:r>
              <a:rPr lang="en-US" dirty="0"/>
              <a:t>1- It was the </a:t>
            </a:r>
            <a:r>
              <a:rPr lang="en-US" u="sng" dirty="0">
                <a:solidFill>
                  <a:srgbClr val="FF0000"/>
                </a:solidFill>
                <a:effectLst>
                  <a:glow rad="127000">
                    <a:schemeClr val="bg1"/>
                  </a:glow>
                  <a:outerShdw blurRad="50800" dist="50800" dir="2700000" algn="ctr" rotWithShape="0">
                    <a:schemeClr val="tx1"/>
                  </a:outerShdw>
                </a:effectLst>
              </a:rPr>
              <a:t>BEST</a:t>
            </a:r>
            <a:r>
              <a:rPr lang="en-US" dirty="0"/>
              <a:t> of Times</a:t>
            </a:r>
          </a:p>
        </p:txBody>
      </p:sp>
    </p:spTree>
    <p:extLst>
      <p:ext uri="{BB962C8B-B14F-4D97-AF65-F5344CB8AC3E}">
        <p14:creationId xmlns:p14="http://schemas.microsoft.com/office/powerpoint/2010/main" val="2689315811"/>
      </p:ext>
    </p:extLst>
  </p:cSld>
  <p:clrMapOvr>
    <a:masterClrMapping/>
  </p:clrMapOvr>
  <p:transition>
    <p:circl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695BBF6-BFF4-45DF-B178-0278CEB3C0F9}"/>
              </a:ext>
            </a:extLst>
          </p:cNvPr>
          <p:cNvSpPr/>
          <p:nvPr/>
        </p:nvSpPr>
        <p:spPr>
          <a:xfrm>
            <a:off x="5429250" y="4133850"/>
            <a:ext cx="1619250" cy="933450"/>
          </a:xfrm>
          <a:prstGeom prst="rect">
            <a:avLst/>
          </a:prstGeom>
          <a:solidFill>
            <a:srgbClr val="C00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2C78B95-12A7-4304-9D75-1DE70968A1F3}"/>
              </a:ext>
            </a:extLst>
          </p:cNvPr>
          <p:cNvSpPr/>
          <p:nvPr/>
        </p:nvSpPr>
        <p:spPr>
          <a:xfrm>
            <a:off x="2545976" y="4686300"/>
            <a:ext cx="4883524" cy="933450"/>
          </a:xfrm>
          <a:prstGeom prst="rect">
            <a:avLst/>
          </a:prstGeom>
          <a:solidFill>
            <a:srgbClr val="C00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F808883-7AAB-4BEA-AB95-9DCE14A90FD6}"/>
              </a:ext>
            </a:extLst>
          </p:cNvPr>
          <p:cNvSpPr/>
          <p:nvPr/>
        </p:nvSpPr>
        <p:spPr>
          <a:xfrm>
            <a:off x="1847850" y="2495550"/>
            <a:ext cx="1409700" cy="933450"/>
          </a:xfrm>
          <a:prstGeom prst="rect">
            <a:avLst/>
          </a:prstGeom>
          <a:solidFill>
            <a:srgbClr val="C00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831A74F-47C1-4174-A52C-6FEDA5874063}"/>
              </a:ext>
            </a:extLst>
          </p:cNvPr>
          <p:cNvSpPr/>
          <p:nvPr/>
        </p:nvSpPr>
        <p:spPr>
          <a:xfrm>
            <a:off x="4038600" y="3067050"/>
            <a:ext cx="3295650" cy="933450"/>
          </a:xfrm>
          <a:prstGeom prst="rect">
            <a:avLst/>
          </a:prstGeom>
          <a:solidFill>
            <a:srgbClr val="C00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47A992C-1BEB-4F22-8CC7-9373FEBE7E00}"/>
              </a:ext>
            </a:extLst>
          </p:cNvPr>
          <p:cNvSpPr/>
          <p:nvPr/>
        </p:nvSpPr>
        <p:spPr>
          <a:xfrm>
            <a:off x="1295400" y="3543300"/>
            <a:ext cx="2343150" cy="933450"/>
          </a:xfrm>
          <a:prstGeom prst="rect">
            <a:avLst/>
          </a:prstGeom>
          <a:solidFill>
            <a:srgbClr val="C00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4089B0B-B9CC-4655-BBEB-A280AC9D2EAA}"/>
              </a:ext>
            </a:extLst>
          </p:cNvPr>
          <p:cNvSpPr/>
          <p:nvPr/>
        </p:nvSpPr>
        <p:spPr>
          <a:xfrm>
            <a:off x="1181100" y="4133850"/>
            <a:ext cx="1181100" cy="933450"/>
          </a:xfrm>
          <a:prstGeom prst="rect">
            <a:avLst/>
          </a:prstGeom>
          <a:solidFill>
            <a:srgbClr val="C00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EAD7B60-B577-4085-91A2-A518460F490F}"/>
              </a:ext>
            </a:extLst>
          </p:cNvPr>
          <p:cNvSpPr/>
          <p:nvPr/>
        </p:nvSpPr>
        <p:spPr>
          <a:xfrm>
            <a:off x="514350" y="1962150"/>
            <a:ext cx="3790950" cy="933450"/>
          </a:xfrm>
          <a:prstGeom prst="rect">
            <a:avLst/>
          </a:prstGeom>
          <a:solidFill>
            <a:srgbClr val="C00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EF43EC6-6314-4DB3-B0CE-EDDF1AA70A55}"/>
              </a:ext>
            </a:extLst>
          </p:cNvPr>
          <p:cNvPicPr>
            <a:picLocks noChangeAspect="1"/>
          </p:cNvPicPr>
          <p:nvPr/>
        </p:nvPicPr>
        <p:blipFill>
          <a:blip r:embed="rId3"/>
          <a:stretch>
            <a:fillRect/>
          </a:stretch>
        </p:blipFill>
        <p:spPr>
          <a:xfrm>
            <a:off x="7315200" y="0"/>
            <a:ext cx="4876800" cy="6900116"/>
          </a:xfrm>
          <a:prstGeom prst="rect">
            <a:avLst/>
          </a:prstGeom>
        </p:spPr>
      </p:pic>
      <p:sp>
        <p:nvSpPr>
          <p:cNvPr id="2" name="Title 1">
            <a:extLst>
              <a:ext uri="{FF2B5EF4-FFF2-40B4-BE49-F238E27FC236}">
                <a16:creationId xmlns:a16="http://schemas.microsoft.com/office/drawing/2014/main" id="{9FF151F4-410B-48CC-A433-4CEA330F0935}"/>
              </a:ext>
            </a:extLst>
          </p:cNvPr>
          <p:cNvSpPr>
            <a:spLocks noGrp="1"/>
          </p:cNvSpPr>
          <p:nvPr>
            <p:ph type="title"/>
          </p:nvPr>
        </p:nvSpPr>
        <p:spPr>
          <a:xfrm>
            <a:off x="40341" y="0"/>
            <a:ext cx="12192000" cy="1815152"/>
          </a:xfrm>
        </p:spPr>
        <p:txBody>
          <a:bodyPr/>
          <a:lstStyle/>
          <a:p>
            <a:r>
              <a:rPr lang="en-US" dirty="0"/>
              <a:t>Hannah made a PROMISE </a:t>
            </a:r>
            <a:r>
              <a:rPr lang="en-US" sz="4400" dirty="0"/>
              <a:t>1:11</a:t>
            </a:r>
            <a:endParaRPr lang="en-US" dirty="0"/>
          </a:p>
        </p:txBody>
      </p:sp>
      <p:sp>
        <p:nvSpPr>
          <p:cNvPr id="3" name="Content Placeholder 2">
            <a:extLst>
              <a:ext uri="{FF2B5EF4-FFF2-40B4-BE49-F238E27FC236}">
                <a16:creationId xmlns:a16="http://schemas.microsoft.com/office/drawing/2014/main" id="{A11E1B4F-F120-4E66-AC9E-9684B6B954FE}"/>
              </a:ext>
            </a:extLst>
          </p:cNvPr>
          <p:cNvSpPr>
            <a:spLocks noGrp="1"/>
          </p:cNvSpPr>
          <p:nvPr>
            <p:ph idx="1"/>
          </p:nvPr>
        </p:nvSpPr>
        <p:spPr>
          <a:xfrm>
            <a:off x="400834" y="1537854"/>
            <a:ext cx="7242980" cy="5050835"/>
          </a:xfrm>
        </p:spPr>
        <p:txBody>
          <a:bodyPr/>
          <a:lstStyle/>
          <a:p>
            <a:r>
              <a:rPr lang="en-US" baseline="30000" dirty="0"/>
              <a:t>11</a:t>
            </a:r>
            <a:r>
              <a:rPr lang="en-US" dirty="0"/>
              <a:t> And she </a:t>
            </a:r>
            <a:r>
              <a:rPr lang="en-US" dirty="0">
                <a:effectLst>
                  <a:glow rad="127000">
                    <a:srgbClr val="C00000"/>
                  </a:glow>
                </a:effectLst>
              </a:rPr>
              <a:t>vowed a vow </a:t>
            </a:r>
            <a:r>
              <a:rPr lang="en-US" dirty="0"/>
              <a:t>and said, "O LORD of hosts, if you will indeed look on the affliction of your servant and remember me and not forget your servant, but will give to your servant a son, then I will give him to the LORD all the days of his life, and no razor shall touch his head."</a:t>
            </a:r>
          </a:p>
        </p:txBody>
      </p:sp>
      <p:sp>
        <p:nvSpPr>
          <p:cNvPr id="4" name="Oval 3">
            <a:extLst>
              <a:ext uri="{FF2B5EF4-FFF2-40B4-BE49-F238E27FC236}">
                <a16:creationId xmlns:a16="http://schemas.microsoft.com/office/drawing/2014/main" id="{A8256092-FDCF-463F-8D34-0D7C53107CEE}"/>
              </a:ext>
            </a:extLst>
          </p:cNvPr>
          <p:cNvSpPr/>
          <p:nvPr/>
        </p:nvSpPr>
        <p:spPr>
          <a:xfrm>
            <a:off x="4114800" y="2000250"/>
            <a:ext cx="698740" cy="742950"/>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830D866-0FF4-464F-96F2-EF92A6A30F0A}"/>
              </a:ext>
            </a:extLst>
          </p:cNvPr>
          <p:cNvSpPr/>
          <p:nvPr/>
        </p:nvSpPr>
        <p:spPr>
          <a:xfrm>
            <a:off x="285750" y="4743450"/>
            <a:ext cx="1314450" cy="800100"/>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C0EA5E1C-DBA8-496C-A0EE-3C5347B2A282}"/>
              </a:ext>
            </a:extLst>
          </p:cNvPr>
          <p:cNvCxnSpPr/>
          <p:nvPr/>
        </p:nvCxnSpPr>
        <p:spPr>
          <a:xfrm flipH="1">
            <a:off x="4710023" y="2656936"/>
            <a:ext cx="165627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919918F-DE33-47BA-95C8-373BE76766BD}"/>
              </a:ext>
            </a:extLst>
          </p:cNvPr>
          <p:cNvCxnSpPr>
            <a:cxnSpLocks/>
          </p:cNvCxnSpPr>
          <p:nvPr/>
        </p:nvCxnSpPr>
        <p:spPr>
          <a:xfrm flipH="1">
            <a:off x="1312399" y="5427030"/>
            <a:ext cx="1377013"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6EEF5F7-E9BF-470C-AEA4-7AFD0D5A2466}"/>
              </a:ext>
            </a:extLst>
          </p:cNvPr>
          <p:cNvSpPr txBox="1"/>
          <p:nvPr/>
        </p:nvSpPr>
        <p:spPr>
          <a:xfrm>
            <a:off x="6807200" y="4402667"/>
            <a:ext cx="5384800" cy="2123658"/>
          </a:xfrm>
          <a:prstGeom prst="rect">
            <a:avLst/>
          </a:prstGeom>
          <a:noFill/>
        </p:spPr>
        <p:txBody>
          <a:bodyPr wrap="square" rtlCol="0">
            <a:spAutoFit/>
          </a:bodyPr>
          <a:lstStyle/>
          <a:p>
            <a:pPr algn="ctr"/>
            <a:r>
              <a:rPr lang="en-US" sz="4400" b="1" dirty="0">
                <a:effectLst>
                  <a:glow rad="127000">
                    <a:schemeClr val="bg1"/>
                  </a:glow>
                </a:effectLst>
              </a:rPr>
              <a:t>WEDDING</a:t>
            </a:r>
          </a:p>
          <a:p>
            <a:pPr algn="ctr"/>
            <a:r>
              <a:rPr lang="en-US" sz="4400" b="1" dirty="0">
                <a:effectLst>
                  <a:glow rad="127000">
                    <a:schemeClr val="bg1"/>
                  </a:glow>
                </a:effectLst>
              </a:rPr>
              <a:t>BUSINESS LOANS </a:t>
            </a:r>
          </a:p>
          <a:p>
            <a:pPr algn="ctr"/>
            <a:r>
              <a:rPr lang="en-US" sz="4400" b="1" dirty="0">
                <a:effectLst>
                  <a:glow rad="127000">
                    <a:schemeClr val="bg1"/>
                  </a:glow>
                </a:effectLst>
              </a:rPr>
              <a:t>PERSONAL PROMISES</a:t>
            </a:r>
          </a:p>
        </p:txBody>
      </p:sp>
    </p:spTree>
    <p:extLst>
      <p:ext uri="{BB962C8B-B14F-4D97-AF65-F5344CB8AC3E}">
        <p14:creationId xmlns:p14="http://schemas.microsoft.com/office/powerpoint/2010/main" val="3727896102"/>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25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randombar(horizontal)">
                                      <p:cBhvr>
                                        <p:cTn id="27" dur="500"/>
                                        <p:tgtEl>
                                          <p:spTgt spid="4"/>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randombar(horizontal)">
                                      <p:cBhvr>
                                        <p:cTn id="36" dur="500"/>
                                        <p:tgtEl>
                                          <p:spTgt spid="8"/>
                                        </p:tgtEl>
                                      </p:cBhvr>
                                    </p:animEffec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randombar(horizontal)">
                                      <p:cBhvr>
                                        <p:cTn id="45" dur="25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randombar(horizontal)">
                                      <p:cBhvr>
                                        <p:cTn id="50" dur="25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randombar(horizontal)">
                                      <p:cBhvr>
                                        <p:cTn id="55" dur="25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randombar(horizontal)">
                                      <p:cBhvr>
                                        <p:cTn id="60" dur="250"/>
                                        <p:tgtEl>
                                          <p:spTgt spid="12"/>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randombar(horizontal)">
                                      <p:cBhvr>
                                        <p:cTn id="63" dur="25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randombar(horizontal)">
                                      <p:cBhvr>
                                        <p:cTn id="68"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animBg="1"/>
      <p:bldP spid="9" grpId="0" animBg="1"/>
      <p:bldP spid="10" grpId="0" animBg="1"/>
      <p:bldP spid="11" grpId="0" animBg="1"/>
      <p:bldP spid="12" grpId="0" animBg="1"/>
      <p:bldP spid="6" grpId="0" animBg="1"/>
      <p:bldP spid="4"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6C2FE9-BE6A-496A-851A-8E99B26CEFB1}"/>
              </a:ext>
            </a:extLst>
          </p:cNvPr>
          <p:cNvPicPr>
            <a:picLocks noChangeAspect="1"/>
          </p:cNvPicPr>
          <p:nvPr/>
        </p:nvPicPr>
        <p:blipFill>
          <a:blip r:embed="rId3"/>
          <a:stretch>
            <a:fillRect/>
          </a:stretch>
        </p:blipFill>
        <p:spPr>
          <a:xfrm>
            <a:off x="4460563" y="-94129"/>
            <a:ext cx="9627472" cy="7301753"/>
          </a:xfrm>
          <a:prstGeom prst="rect">
            <a:avLst/>
          </a:prstGeom>
        </p:spPr>
      </p:pic>
      <p:pic>
        <p:nvPicPr>
          <p:cNvPr id="5" name="Picture 4">
            <a:extLst>
              <a:ext uri="{FF2B5EF4-FFF2-40B4-BE49-F238E27FC236}">
                <a16:creationId xmlns:a16="http://schemas.microsoft.com/office/drawing/2014/main" id="{89C20B59-94DE-4BC1-9E07-F83935CFC01A}"/>
              </a:ext>
            </a:extLst>
          </p:cNvPr>
          <p:cNvPicPr>
            <a:picLocks noChangeAspect="1"/>
          </p:cNvPicPr>
          <p:nvPr/>
        </p:nvPicPr>
        <p:blipFill>
          <a:blip r:embed="rId4"/>
          <a:stretch>
            <a:fillRect/>
          </a:stretch>
        </p:blipFill>
        <p:spPr>
          <a:xfrm>
            <a:off x="12742732" y="292822"/>
            <a:ext cx="5032764" cy="6858000"/>
          </a:xfrm>
          <a:prstGeom prst="rect">
            <a:avLst/>
          </a:prstGeom>
        </p:spPr>
      </p:pic>
      <p:sp>
        <p:nvSpPr>
          <p:cNvPr id="2" name="Title 1">
            <a:extLst>
              <a:ext uri="{FF2B5EF4-FFF2-40B4-BE49-F238E27FC236}">
                <a16:creationId xmlns:a16="http://schemas.microsoft.com/office/drawing/2014/main" id="{9FF151F4-410B-48CC-A433-4CEA330F0935}"/>
              </a:ext>
            </a:extLst>
          </p:cNvPr>
          <p:cNvSpPr>
            <a:spLocks noGrp="1"/>
          </p:cNvSpPr>
          <p:nvPr>
            <p:ph type="title"/>
          </p:nvPr>
        </p:nvSpPr>
        <p:spPr>
          <a:xfrm>
            <a:off x="0" y="0"/>
            <a:ext cx="12192000" cy="1815152"/>
          </a:xfrm>
        </p:spPr>
        <p:txBody>
          <a:bodyPr>
            <a:normAutofit/>
          </a:bodyPr>
          <a:lstStyle/>
          <a:p>
            <a:r>
              <a:rPr lang="en-US" dirty="0"/>
              <a:t>Hannah had a SON 19-20</a:t>
            </a:r>
            <a:endParaRPr lang="en-US" sz="6600" dirty="0"/>
          </a:p>
        </p:txBody>
      </p:sp>
      <p:sp>
        <p:nvSpPr>
          <p:cNvPr id="3" name="Content Placeholder 2">
            <a:extLst>
              <a:ext uri="{FF2B5EF4-FFF2-40B4-BE49-F238E27FC236}">
                <a16:creationId xmlns:a16="http://schemas.microsoft.com/office/drawing/2014/main" id="{A11E1B4F-F120-4E66-AC9E-9684B6B954FE}"/>
              </a:ext>
            </a:extLst>
          </p:cNvPr>
          <p:cNvSpPr>
            <a:spLocks noGrp="1"/>
          </p:cNvSpPr>
          <p:nvPr>
            <p:ph idx="1"/>
          </p:nvPr>
        </p:nvSpPr>
        <p:spPr>
          <a:xfrm>
            <a:off x="400834" y="1537854"/>
            <a:ext cx="5744472" cy="5050835"/>
          </a:xfrm>
        </p:spPr>
        <p:txBody>
          <a:bodyPr/>
          <a:lstStyle/>
          <a:p>
            <a:r>
              <a:rPr lang="en-US" baseline="30000" dirty="0"/>
              <a:t>20</a:t>
            </a:r>
            <a:r>
              <a:rPr lang="en-US" dirty="0"/>
              <a:t> And in due time Hannah conceived and bore a son, and she called his name Samuel, for she said, </a:t>
            </a:r>
          </a:p>
          <a:p>
            <a:r>
              <a:rPr lang="en-US" dirty="0"/>
              <a:t>"I have asked for him from the LORD."</a:t>
            </a:r>
          </a:p>
        </p:txBody>
      </p:sp>
    </p:spTree>
    <p:extLst>
      <p:ext uri="{BB962C8B-B14F-4D97-AF65-F5344CB8AC3E}">
        <p14:creationId xmlns:p14="http://schemas.microsoft.com/office/powerpoint/2010/main" val="4036014989"/>
      </p:ext>
    </p:extLst>
  </p:cSld>
  <p:clrMapOvr>
    <a:masterClrMapping/>
  </p:clrMapOvr>
  <p:transition>
    <p:circl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54D465D-571D-4548-8865-44DF735583E7}"/>
              </a:ext>
            </a:extLst>
          </p:cNvPr>
          <p:cNvPicPr>
            <a:picLocks noChangeAspect="1"/>
          </p:cNvPicPr>
          <p:nvPr/>
        </p:nvPicPr>
        <p:blipFill>
          <a:blip r:embed="rId3"/>
          <a:stretch>
            <a:fillRect/>
          </a:stretch>
        </p:blipFill>
        <p:spPr>
          <a:xfrm>
            <a:off x="5806322" y="0"/>
            <a:ext cx="6964798" cy="6858000"/>
          </a:xfrm>
          <a:prstGeom prst="rect">
            <a:avLst/>
          </a:prstGeom>
        </p:spPr>
      </p:pic>
      <p:sp>
        <p:nvSpPr>
          <p:cNvPr id="2" name="Title 1">
            <a:extLst>
              <a:ext uri="{FF2B5EF4-FFF2-40B4-BE49-F238E27FC236}">
                <a16:creationId xmlns:a16="http://schemas.microsoft.com/office/drawing/2014/main" id="{2C79C8C9-C98C-411F-9DD6-F1A7A5017DAF}"/>
              </a:ext>
            </a:extLst>
          </p:cNvPr>
          <p:cNvSpPr>
            <a:spLocks noGrp="1"/>
          </p:cNvSpPr>
          <p:nvPr>
            <p:ph type="title"/>
          </p:nvPr>
        </p:nvSpPr>
        <p:spPr/>
        <p:txBody>
          <a:bodyPr/>
          <a:lstStyle/>
          <a:p>
            <a:r>
              <a:rPr lang="en-US" dirty="0"/>
              <a:t>Sounds Like </a:t>
            </a:r>
            <a:r>
              <a:rPr lang="en-US" u="sng" dirty="0">
                <a:effectLst>
                  <a:glow rad="127000">
                    <a:srgbClr val="C00000"/>
                  </a:glow>
                  <a:outerShdw blurRad="50800" dist="50800" dir="2700000" algn="ctr" rotWithShape="0">
                    <a:schemeClr val="tx1"/>
                  </a:outerShdw>
                </a:effectLst>
              </a:rPr>
              <a:t>Second</a:t>
            </a:r>
            <a:r>
              <a:rPr lang="en-US" dirty="0"/>
              <a:t> Thoughts </a:t>
            </a:r>
          </a:p>
        </p:txBody>
      </p:sp>
      <p:sp>
        <p:nvSpPr>
          <p:cNvPr id="3" name="Content Placeholder 2">
            <a:extLst>
              <a:ext uri="{FF2B5EF4-FFF2-40B4-BE49-F238E27FC236}">
                <a16:creationId xmlns:a16="http://schemas.microsoft.com/office/drawing/2014/main" id="{C50176D1-C105-41C9-8C43-507551E1FD4F}"/>
              </a:ext>
            </a:extLst>
          </p:cNvPr>
          <p:cNvSpPr>
            <a:spLocks noGrp="1"/>
          </p:cNvSpPr>
          <p:nvPr>
            <p:ph idx="1"/>
          </p:nvPr>
        </p:nvSpPr>
        <p:spPr>
          <a:xfrm>
            <a:off x="400834" y="1340286"/>
            <a:ext cx="7965244" cy="5248404"/>
          </a:xfrm>
        </p:spPr>
        <p:txBody>
          <a:bodyPr/>
          <a:lstStyle/>
          <a:p>
            <a:r>
              <a:rPr lang="en-US" dirty="0"/>
              <a:t> </a:t>
            </a:r>
            <a:r>
              <a:rPr lang="en-US" baseline="30000" dirty="0"/>
              <a:t>21</a:t>
            </a:r>
            <a:r>
              <a:rPr lang="en-US" dirty="0"/>
              <a:t> When the man Elkanah went up with all his family to offer the annual sacrifice to the LORD and </a:t>
            </a:r>
            <a:r>
              <a:rPr lang="en-US" dirty="0">
                <a:effectLst>
                  <a:glow rad="127000">
                    <a:srgbClr val="C00000"/>
                  </a:glow>
                </a:effectLst>
              </a:rPr>
              <a:t>to fulfill his vow</a:t>
            </a:r>
            <a:r>
              <a:rPr lang="en-US" dirty="0"/>
              <a:t>,  </a:t>
            </a:r>
          </a:p>
        </p:txBody>
      </p:sp>
    </p:spTree>
    <p:extLst>
      <p:ext uri="{BB962C8B-B14F-4D97-AF65-F5344CB8AC3E}">
        <p14:creationId xmlns:p14="http://schemas.microsoft.com/office/powerpoint/2010/main" val="859278038"/>
      </p:ext>
    </p:extLst>
  </p:cSld>
  <p:clrMapOvr>
    <a:masterClrMapping/>
  </p:clrMapOvr>
  <p:transition>
    <p:circle/>
  </p:transition>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00"/>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3269</TotalTime>
  <Words>2674</Words>
  <Application>Microsoft Office PowerPoint</Application>
  <PresentationFormat>Widescreen</PresentationFormat>
  <Paragraphs>159</Paragraphs>
  <Slides>27</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Hemi Head Rg</vt:lpstr>
      <vt:lpstr>Symbol</vt:lpstr>
      <vt:lpstr>Office Theme</vt:lpstr>
      <vt:lpstr>Lesson 2</vt:lpstr>
      <vt:lpstr>Finding Victory  </vt:lpstr>
      <vt:lpstr>In Keeping Your Word!</vt:lpstr>
      <vt:lpstr>It was the best  of times and It was the worst  of times</vt:lpstr>
      <vt:lpstr>It was the best  of times and It was the worst  of times</vt:lpstr>
      <vt:lpstr>1- It was the BEST of Times</vt:lpstr>
      <vt:lpstr>Hannah made a PROMISE 1:11</vt:lpstr>
      <vt:lpstr>Hannah had a SON 19-20</vt:lpstr>
      <vt:lpstr>Sounds Like Second Thoughts </vt:lpstr>
      <vt:lpstr>Sounds Like Second Thoughts </vt:lpstr>
      <vt:lpstr>Remember God Keeps His Word</vt:lpstr>
      <vt:lpstr>Remember God Keeps His Word</vt:lpstr>
      <vt:lpstr>Remember God Keeps His Word</vt:lpstr>
      <vt:lpstr>The Time Had Come</vt:lpstr>
      <vt:lpstr>The Time Had Come</vt:lpstr>
      <vt:lpstr>To Fulfill Her Promise</vt:lpstr>
      <vt:lpstr>To Fulfill Her Promise</vt:lpstr>
      <vt:lpstr>2- It was the BEST of Times</vt:lpstr>
      <vt:lpstr>... the Joy of the Lord</vt:lpstr>
      <vt:lpstr>... the Majesty of the Lord</vt:lpstr>
      <vt:lpstr>... the Ways of the Lord</vt:lpstr>
      <vt:lpstr>... the Ways of the Lord</vt:lpstr>
      <vt:lpstr>... the Protection of the Lord</vt:lpstr>
      <vt:lpstr>... the Reign of the Lord </vt:lpstr>
      <vt:lpstr>3- It was the very BEST of Times</vt:lpstr>
      <vt:lpstr>So, what’s in this for me?</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Allen</dc:creator>
  <cp:lastModifiedBy>Dennis Henderson</cp:lastModifiedBy>
  <cp:revision>225</cp:revision>
  <dcterms:created xsi:type="dcterms:W3CDTF">2019-11-06T03:40:31Z</dcterms:created>
  <dcterms:modified xsi:type="dcterms:W3CDTF">2021-05-21T15:56:01Z</dcterms:modified>
</cp:coreProperties>
</file>