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72" r:id="rId2"/>
    <p:sldId id="256" r:id="rId3"/>
    <p:sldId id="257" r:id="rId4"/>
    <p:sldId id="265" r:id="rId5"/>
    <p:sldId id="266" r:id="rId6"/>
    <p:sldId id="273" r:id="rId7"/>
    <p:sldId id="274" r:id="rId8"/>
    <p:sldId id="275" r:id="rId9"/>
    <p:sldId id="267" r:id="rId10"/>
    <p:sldId id="270" r:id="rId11"/>
    <p:sldId id="276" r:id="rId12"/>
    <p:sldId id="292" r:id="rId13"/>
    <p:sldId id="293" r:id="rId14"/>
    <p:sldId id="294" r:id="rId15"/>
    <p:sldId id="268" r:id="rId16"/>
    <p:sldId id="278" r:id="rId17"/>
    <p:sldId id="271" r:id="rId18"/>
    <p:sldId id="272" r:id="rId19"/>
    <p:sldId id="282" r:id="rId20"/>
    <p:sldId id="283" r:id="rId21"/>
    <p:sldId id="280" r:id="rId22"/>
    <p:sldId id="285" r:id="rId23"/>
    <p:sldId id="284" r:id="rId24"/>
    <p:sldId id="288" r:id="rId25"/>
    <p:sldId id="287" r:id="rId26"/>
    <p:sldId id="289" r:id="rId27"/>
    <p:sldId id="290" r:id="rId28"/>
    <p:sldId id="29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A152"/>
    <a:srgbClr val="F9E8CE"/>
    <a:srgbClr val="EDD7A6"/>
    <a:srgbClr val="C7934A"/>
    <a:srgbClr val="C00000"/>
    <a:srgbClr val="AA7930"/>
    <a:srgbClr val="89692B"/>
    <a:srgbClr val="785B2F"/>
    <a:srgbClr val="89601F"/>
    <a:srgbClr val="4A3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290" autoAdjust="0"/>
    <p:restoredTop sz="85991" autoAdjust="0"/>
  </p:normalViewPr>
  <p:slideViewPr>
    <p:cSldViewPr snapToGrid="0">
      <p:cViewPr varScale="1">
        <p:scale>
          <a:sx n="66" d="100"/>
          <a:sy n="66" d="100"/>
        </p:scale>
        <p:origin x="67" y="216"/>
      </p:cViewPr>
      <p:guideLst/>
    </p:cSldViewPr>
  </p:slideViewPr>
  <p:notesTextViewPr>
    <p:cViewPr>
      <p:scale>
        <a:sx n="100" d="100"/>
        <a:sy n="100" d="100"/>
      </p:scale>
      <p:origin x="0" y="0"/>
    </p:cViewPr>
  </p:notesTextViewPr>
  <p:notesViewPr>
    <p:cSldViewPr snapToGrid="0">
      <p:cViewPr varScale="1">
        <p:scale>
          <a:sx n="66" d="100"/>
          <a:sy n="66" d="100"/>
        </p:scale>
        <p:origin x="239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6C89E4-86D9-41F6-88A4-C518B8050A7B}" type="datetimeFigureOut">
              <a:rPr lang="en-US" smtClean="0"/>
              <a:t>5/21/2021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46BE9-72BA-47B7-A34B-B0FF7424999F}" type="slidenum">
              <a:rPr lang="en-US" smtClean="0"/>
              <a:t>‹#›</a:t>
            </a:fld>
            <a:endParaRPr lang="en-US"/>
          </a:p>
        </p:txBody>
      </p:sp>
    </p:spTree>
    <p:extLst>
      <p:ext uri="{BB962C8B-B14F-4D97-AF65-F5344CB8AC3E}">
        <p14:creationId xmlns:p14="http://schemas.microsoft.com/office/powerpoint/2010/main" val="52349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peakpx.com/602176/pink-and-silver-rosary"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eedpix.com/photo/download/832624/pouring-wine-wine-country-napa-wine-tour-wine-tasting-pouring-glass-drink-win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ixabay.com/fr/photos/l-huile-huile-d-olive-2020789/"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ixabay.com/fr/photos/ciel-libert%C3%A9-le-bonheur-relev%C3%A9e-2667455/"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ixabay.com/fr/photos/confondu-mains-jusqu-%C3%A0-incertain-2681507/"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Sistine_Chapel_ceiling#/media/File:Creaci%C3%B3n_de_Ad%C3%A1n.jp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atermark.lovepik.com/photo/50083/4881.jpg_wh1200.jp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atermark.lovepik.com/photo/50083/4881.jpg_wh1200.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reepik.com/free-photo/silhouette-people-happy-time_3654373.htm#page=1&amp;query=victory&amp;position=2"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lannononsamuel.wordpress.com/2013/08/17/no-greater-love-than-a-mother-laying-down-her-son/samuel-dedicated-by-hannah-at-the-temple-by-frank-w-w-topham/"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devostock.com/stock-photo/devostock-blue-sky-two-hands-hope-164696.html"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lannononsamuel.wordpress.com/2013/08/17/no-greater-love-than-a-mother-laying-down-her-son/samuel-dedicated-by-hannah-at-the-temple-by-frank-w-w-topham/"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devostock.com/stock-photo/devostock-blue-sky-two-hands-hope-164696.html"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annononsamuel.wordpress.com/2013/08/17/no-greater-love-than-a-mother-laying-down-her-son/samuel-dedicated-by-hannah-at-the-temple-by-frank-w-w-topham/"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devostock.com/stock-photo/devostock-blue-sky-two-hands-hope-164696.html"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lannononsamuel.wordpress.com/2013/08/17/no-greater-love-than-a-mother-laying-down-her-son/samuel-dedicated-by-hannah-at-the-temple-by-frank-w-w-topham/"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devostock.com/stock-photo/devostock-blue-sky-two-hands-hope-164696.html"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ixabay.com/fr/illustrations/femme-face-l-intimidation-stress-277527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xabay.com/fr/photos/confondu-mains-jusqu-%C3%A0-incertain-2681507/"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a:t>
            </a:fld>
            <a:endParaRPr lang="en-US"/>
          </a:p>
        </p:txBody>
      </p:sp>
    </p:spTree>
    <p:extLst>
      <p:ext uri="{BB962C8B-B14F-4D97-AF65-F5344CB8AC3E}">
        <p14:creationId xmlns:p14="http://schemas.microsoft.com/office/powerpoint/2010/main" val="747742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Shattered image </a:t>
            </a:r>
          </a:p>
        </p:txBody>
      </p:sp>
      <p:sp>
        <p:nvSpPr>
          <p:cNvPr id="4" name="Slide Number Placeholder 3"/>
          <p:cNvSpPr>
            <a:spLocks noGrp="1"/>
          </p:cNvSpPr>
          <p:nvPr>
            <p:ph type="sldNum" sz="quarter" idx="5"/>
          </p:nvPr>
        </p:nvSpPr>
        <p:spPr/>
        <p:txBody>
          <a:bodyPr/>
          <a:lstStyle/>
          <a:p>
            <a:fld id="{E6B46BE9-72BA-47B7-A34B-B0FF7424999F}" type="slidenum">
              <a:rPr lang="en-US" smtClean="0"/>
              <a:t>18</a:t>
            </a:fld>
            <a:endParaRPr lang="en-US"/>
          </a:p>
        </p:txBody>
      </p:sp>
    </p:spTree>
    <p:extLst>
      <p:ext uri="{BB962C8B-B14F-4D97-AF65-F5344CB8AC3E}">
        <p14:creationId xmlns:p14="http://schemas.microsoft.com/office/powerpoint/2010/main" val="3186822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Vow = contract</a:t>
            </a:r>
          </a:p>
        </p:txBody>
      </p:sp>
      <p:sp>
        <p:nvSpPr>
          <p:cNvPr id="4" name="Slide Number Placeholder 3"/>
          <p:cNvSpPr>
            <a:spLocks noGrp="1"/>
          </p:cNvSpPr>
          <p:nvPr>
            <p:ph type="sldNum" sz="quarter" idx="5"/>
          </p:nvPr>
        </p:nvSpPr>
        <p:spPr/>
        <p:txBody>
          <a:bodyPr/>
          <a:lstStyle/>
          <a:p>
            <a:fld id="{E6B46BE9-72BA-47B7-A34B-B0FF7424999F}" type="slidenum">
              <a:rPr lang="en-US" smtClean="0"/>
              <a:t>19</a:t>
            </a:fld>
            <a:endParaRPr lang="en-US"/>
          </a:p>
        </p:txBody>
      </p:sp>
    </p:spTree>
    <p:extLst>
      <p:ext uri="{BB962C8B-B14F-4D97-AF65-F5344CB8AC3E}">
        <p14:creationId xmlns:p14="http://schemas.microsoft.com/office/powerpoint/2010/main" val="3948269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http://www.peakpx.com/602176/pink-and-silver-rosary</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20</a:t>
            </a:fld>
            <a:endParaRPr lang="en-US"/>
          </a:p>
        </p:txBody>
      </p:sp>
    </p:spTree>
    <p:extLst>
      <p:ext uri="{BB962C8B-B14F-4D97-AF65-F5344CB8AC3E}">
        <p14:creationId xmlns:p14="http://schemas.microsoft.com/office/powerpoint/2010/main" val="1937509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https://www.needpix.com/photo/download/832624/pouring-wine-wine-country-napa-wine-tour-wine-tasting-pouring-glass-drink-wine</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21</a:t>
            </a:fld>
            <a:endParaRPr lang="en-US"/>
          </a:p>
        </p:txBody>
      </p:sp>
    </p:spTree>
    <p:extLst>
      <p:ext uri="{BB962C8B-B14F-4D97-AF65-F5344CB8AC3E}">
        <p14:creationId xmlns:p14="http://schemas.microsoft.com/office/powerpoint/2010/main" val="478936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https://pixabay.com/fr/photos/l-huile-huile-d-olive-2020789/</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22</a:t>
            </a:fld>
            <a:endParaRPr lang="en-US"/>
          </a:p>
        </p:txBody>
      </p:sp>
    </p:spTree>
    <p:extLst>
      <p:ext uri="{BB962C8B-B14F-4D97-AF65-F5344CB8AC3E}">
        <p14:creationId xmlns:p14="http://schemas.microsoft.com/office/powerpoint/2010/main" val="3543465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https://pixabay.com/fr/photos/ciel-libert%C3%A9-le-bonheur-relev%C3%A9e-2667455/</a:t>
            </a:r>
            <a:endParaRPr lang="en-US" dirty="0"/>
          </a:p>
          <a:p>
            <a:endParaRPr lang="en-US" dirty="0"/>
          </a:p>
          <a:p>
            <a:r>
              <a:rPr lang="en-US" dirty="0"/>
              <a:t>Hand of God with a string on it</a:t>
            </a:r>
          </a:p>
          <a:p>
            <a:r>
              <a:rPr lang="en-US" dirty="0"/>
              <a:t>Action</a:t>
            </a:r>
            <a:br>
              <a:rPr lang="en-US" dirty="0"/>
            </a:br>
            <a:r>
              <a:rPr lang="en-US" dirty="0"/>
              <a:t>Promise</a:t>
            </a:r>
            <a:br>
              <a:rPr lang="en-US" dirty="0"/>
            </a:br>
            <a:r>
              <a:rPr lang="en-US" dirty="0"/>
              <a:t>Attention </a:t>
            </a:r>
            <a:br>
              <a:rPr lang="en-US" dirty="0"/>
            </a:br>
            <a:r>
              <a:rPr lang="en-US" dirty="0"/>
              <a:t>blessing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23</a:t>
            </a:fld>
            <a:endParaRPr lang="en-US"/>
          </a:p>
        </p:txBody>
      </p:sp>
    </p:spTree>
    <p:extLst>
      <p:ext uri="{BB962C8B-B14F-4D97-AF65-F5344CB8AC3E}">
        <p14:creationId xmlns:p14="http://schemas.microsoft.com/office/powerpoint/2010/main" val="1638708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https://pixabay.com/fr/photos/confondu-mains-jusqu-%C3%A0-incertain-2681507/</a:t>
            </a:r>
            <a:endParaRPr lang="en-US" dirty="0"/>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24</a:t>
            </a:fld>
            <a:endParaRPr lang="en-US"/>
          </a:p>
        </p:txBody>
      </p:sp>
    </p:spTree>
    <p:extLst>
      <p:ext uri="{BB962C8B-B14F-4D97-AF65-F5344CB8AC3E}">
        <p14:creationId xmlns:p14="http://schemas.microsoft.com/office/powerpoint/2010/main" val="2625442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https://en.wikipedia.org/wiki/Sistine_Chapel_ceiling#/media/File:Creaci%C3%B3n_de_Ad%C3%A1n.jpg</a:t>
            </a:r>
            <a:endParaRPr lang="en-US" dirty="0"/>
          </a:p>
          <a:p>
            <a:r>
              <a:rPr lang="en-US" dirty="0"/>
              <a:t>Hand of God with a string on it</a:t>
            </a:r>
          </a:p>
          <a:p>
            <a:r>
              <a:rPr lang="en-US" dirty="0"/>
              <a:t>Action</a:t>
            </a:r>
            <a:br>
              <a:rPr lang="en-US" dirty="0"/>
            </a:br>
            <a:r>
              <a:rPr lang="en-US" dirty="0"/>
              <a:t>Promise</a:t>
            </a:r>
            <a:br>
              <a:rPr lang="en-US" dirty="0"/>
            </a:br>
            <a:r>
              <a:rPr lang="en-US" dirty="0"/>
              <a:t>Attention </a:t>
            </a:r>
            <a:br>
              <a:rPr lang="en-US" dirty="0"/>
            </a:br>
            <a:r>
              <a:rPr lang="en-US" dirty="0"/>
              <a:t>blessing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25</a:t>
            </a:fld>
            <a:endParaRPr lang="en-US"/>
          </a:p>
        </p:txBody>
      </p:sp>
    </p:spTree>
    <p:extLst>
      <p:ext uri="{BB962C8B-B14F-4D97-AF65-F5344CB8AC3E}">
        <p14:creationId xmlns:p14="http://schemas.microsoft.com/office/powerpoint/2010/main" val="3597134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of God with a string on it</a:t>
            </a:r>
          </a:p>
          <a:p>
            <a:r>
              <a:rPr lang="en-US" dirty="0"/>
              <a:t>Action</a:t>
            </a:r>
            <a:br>
              <a:rPr lang="en-US" dirty="0"/>
            </a:br>
            <a:r>
              <a:rPr lang="en-US" dirty="0"/>
              <a:t>Promise</a:t>
            </a:r>
            <a:br>
              <a:rPr lang="en-US" dirty="0"/>
            </a:br>
            <a:r>
              <a:rPr lang="en-US" dirty="0"/>
              <a:t>Attention </a:t>
            </a:r>
            <a:br>
              <a:rPr lang="en-US" dirty="0"/>
            </a:br>
            <a:r>
              <a:rPr lang="en-US" dirty="0"/>
              <a:t>blessing </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26</a:t>
            </a:fld>
            <a:endParaRPr lang="en-US"/>
          </a:p>
        </p:txBody>
      </p:sp>
    </p:spTree>
    <p:extLst>
      <p:ext uri="{BB962C8B-B14F-4D97-AF65-F5344CB8AC3E}">
        <p14:creationId xmlns:p14="http://schemas.microsoft.com/office/powerpoint/2010/main" val="4016359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https://watermark.lovepik.com/photo/50083/4881.jpg_wh1200.jpg</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28</a:t>
            </a:fld>
            <a:endParaRPr lang="en-US"/>
          </a:p>
        </p:txBody>
      </p:sp>
    </p:spTree>
    <p:extLst>
      <p:ext uri="{BB962C8B-B14F-4D97-AF65-F5344CB8AC3E}">
        <p14:creationId xmlns:p14="http://schemas.microsoft.com/office/powerpoint/2010/main" val="2299428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https://watermark.lovepik.com/photo/50083/4881.jpg_wh1200.jpg</a:t>
            </a:r>
            <a:endParaRPr lang="en-US" dirty="0"/>
          </a:p>
          <a:p>
            <a:endParaRPr lang="en-US" dirty="0"/>
          </a:p>
          <a:p>
            <a:r>
              <a:rPr lang="en-US" dirty="0"/>
              <a:t>Or Winning Victory in 2020</a:t>
            </a:r>
          </a:p>
        </p:txBody>
      </p:sp>
      <p:sp>
        <p:nvSpPr>
          <p:cNvPr id="4" name="Slide Number Placeholder 3"/>
          <p:cNvSpPr>
            <a:spLocks noGrp="1"/>
          </p:cNvSpPr>
          <p:nvPr>
            <p:ph type="sldNum" sz="quarter" idx="5"/>
          </p:nvPr>
        </p:nvSpPr>
        <p:spPr/>
        <p:txBody>
          <a:bodyPr/>
          <a:lstStyle/>
          <a:p>
            <a:fld id="{E6B46BE9-72BA-47B7-A34B-B0FF7424999F}" type="slidenum">
              <a:rPr lang="en-US" smtClean="0"/>
              <a:t>2</a:t>
            </a:fld>
            <a:endParaRPr lang="en-US"/>
          </a:p>
        </p:txBody>
      </p:sp>
    </p:spTree>
    <p:extLst>
      <p:ext uri="{BB962C8B-B14F-4D97-AF65-F5344CB8AC3E}">
        <p14:creationId xmlns:p14="http://schemas.microsoft.com/office/powerpoint/2010/main" val="3069068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https://www.freepik.com/free-photo/silhouette-people-happy-time_3654373.htm#page=1&amp;query=victory&amp;position=2</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a:t>
            </a:fld>
            <a:endParaRPr lang="en-US"/>
          </a:p>
        </p:txBody>
      </p:sp>
    </p:spTree>
    <p:extLst>
      <p:ext uri="{BB962C8B-B14F-4D97-AF65-F5344CB8AC3E}">
        <p14:creationId xmlns:p14="http://schemas.microsoft.com/office/powerpoint/2010/main" val="166908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https://lannononsamuel.wordpress.com/2013/08/17/no-greater-love-than-a-mother-laying-down-her-son/samuel-dedicated-by-hannah-at-the-temple-by-frank-w-w-topham/</a:t>
            </a:r>
            <a:r>
              <a:rPr lang="en-US" sz="1200" kern="1200" dirty="0">
                <a:solidFill>
                  <a:schemeClr val="tx1"/>
                </a:solidFill>
                <a:effectLst/>
                <a:latin typeface="+mn-lt"/>
                <a:ea typeface="+mn-ea"/>
                <a:cs typeface="+mn-cs"/>
              </a:rPr>
              <a:t>Married of </a:t>
            </a:r>
            <a:r>
              <a:rPr lang="en-US" dirty="0">
                <a:hlinkClick r:id="rId4"/>
              </a:rPr>
              <a:t>https://www.devostock.com/stock-photo/devostock-blue-sky-two-hands-hope-164696.html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social standing 1:1</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Moderate wealth 1:2 (he could support two wives)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Family worship and piety 1:3-5</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Really, truly loved 1:5</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5</a:t>
            </a:fld>
            <a:endParaRPr lang="en-US"/>
          </a:p>
        </p:txBody>
      </p:sp>
    </p:spTree>
    <p:extLst>
      <p:ext uri="{BB962C8B-B14F-4D97-AF65-F5344CB8AC3E}">
        <p14:creationId xmlns:p14="http://schemas.microsoft.com/office/powerpoint/2010/main" val="2611434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https://lannononsamuel.wordpress.com/2013/08/17/no-greater-love-than-a-mother-laying-down-her-son/samuel-dedicated-by-hannah-at-the-temple-by-frank-w-w-topham/</a:t>
            </a:r>
            <a:r>
              <a:rPr lang="en-US" sz="1200" kern="1200" dirty="0">
                <a:solidFill>
                  <a:schemeClr val="tx1"/>
                </a:solidFill>
                <a:effectLst/>
                <a:latin typeface="+mn-lt"/>
                <a:ea typeface="+mn-ea"/>
                <a:cs typeface="+mn-cs"/>
              </a:rPr>
              <a:t>Married of </a:t>
            </a:r>
            <a:r>
              <a:rPr lang="en-US" dirty="0">
                <a:hlinkClick r:id="rId4"/>
              </a:rPr>
              <a:t>https://www.devostock.com/stock-photo/devostock-blue-sky-two-hands-hope-164696.html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social standing 1:1</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Moderate wealth 1:2 (he could support two wives)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Family worship and piety 1:3-5</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Really, truly loved 1:5</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6</a:t>
            </a:fld>
            <a:endParaRPr lang="en-US"/>
          </a:p>
        </p:txBody>
      </p:sp>
    </p:spTree>
    <p:extLst>
      <p:ext uri="{BB962C8B-B14F-4D97-AF65-F5344CB8AC3E}">
        <p14:creationId xmlns:p14="http://schemas.microsoft.com/office/powerpoint/2010/main" val="3517314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https://lannononsamuel.wordpress.com/2013/08/17/no-greater-love-than-a-mother-laying-down-her-son/samuel-dedicated-by-hannah-at-the-temple-by-frank-w-w-topham/</a:t>
            </a:r>
            <a:r>
              <a:rPr lang="en-US" sz="1200" kern="1200" dirty="0">
                <a:solidFill>
                  <a:schemeClr val="tx1"/>
                </a:solidFill>
                <a:effectLst/>
                <a:latin typeface="+mn-lt"/>
                <a:ea typeface="+mn-ea"/>
                <a:cs typeface="+mn-cs"/>
              </a:rPr>
              <a:t>Married of </a:t>
            </a:r>
            <a:r>
              <a:rPr lang="en-US" dirty="0">
                <a:hlinkClick r:id="rId4"/>
              </a:rPr>
              <a:t>https://www.devostock.com/stock-photo/devostock-blue-sky-two-hands-hope-164696.html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social standing 1:1</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Moderate wealth 1:2 (he could support two wives)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Family worship and piety 1:3-5</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Really, truly loved 1:5</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7</a:t>
            </a:fld>
            <a:endParaRPr lang="en-US"/>
          </a:p>
        </p:txBody>
      </p:sp>
    </p:spTree>
    <p:extLst>
      <p:ext uri="{BB962C8B-B14F-4D97-AF65-F5344CB8AC3E}">
        <p14:creationId xmlns:p14="http://schemas.microsoft.com/office/powerpoint/2010/main" val="1688726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https://lannononsamuel.wordpress.com/2013/08/17/no-greater-love-than-a-mother-laying-down-her-son/samuel-dedicated-by-hannah-at-the-temple-by-frank-w-w-topham/</a:t>
            </a:r>
            <a:r>
              <a:rPr lang="en-US" sz="1200" kern="1200" dirty="0">
                <a:solidFill>
                  <a:schemeClr val="tx1"/>
                </a:solidFill>
                <a:effectLst/>
                <a:latin typeface="+mn-lt"/>
                <a:ea typeface="+mn-ea"/>
                <a:cs typeface="+mn-cs"/>
              </a:rPr>
              <a:t>Married of </a:t>
            </a:r>
            <a:r>
              <a:rPr lang="en-US" dirty="0">
                <a:hlinkClick r:id="rId4"/>
              </a:rPr>
              <a:t>https://www.devostock.com/stock-photo/devostock-blue-sky-two-hands-hope-164696.html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social standing 1:1</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Moderate wealth 1:2 (he could support two wives)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Family worship and piety 1:3-5</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Really, truly loved 1:5</a:t>
            </a:r>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8</a:t>
            </a:fld>
            <a:endParaRPr lang="en-US"/>
          </a:p>
        </p:txBody>
      </p:sp>
    </p:spTree>
    <p:extLst>
      <p:ext uri="{BB962C8B-B14F-4D97-AF65-F5344CB8AC3E}">
        <p14:creationId xmlns:p14="http://schemas.microsoft.com/office/powerpoint/2010/main" val="2175427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https://pixabay.com/fr/illustrations/femme-face-l-intimidation-stress-2775271/</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15</a:t>
            </a:fld>
            <a:endParaRPr lang="en-US"/>
          </a:p>
        </p:txBody>
      </p:sp>
    </p:spTree>
    <p:extLst>
      <p:ext uri="{BB962C8B-B14F-4D97-AF65-F5344CB8AC3E}">
        <p14:creationId xmlns:p14="http://schemas.microsoft.com/office/powerpoint/2010/main" val="4085509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https://pixabay.com/fr/photos/confondu-mains-jusqu-%C3%A0-incertain-2681507/</a:t>
            </a:r>
            <a:endParaRPr lang="en-US" dirty="0"/>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17</a:t>
            </a:fld>
            <a:endParaRPr lang="en-US"/>
          </a:p>
        </p:txBody>
      </p:sp>
    </p:spTree>
    <p:extLst>
      <p:ext uri="{BB962C8B-B14F-4D97-AF65-F5344CB8AC3E}">
        <p14:creationId xmlns:p14="http://schemas.microsoft.com/office/powerpoint/2010/main" val="2564209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D119B-1127-4E76-BBD8-CCAE99D9BF7B}"/>
              </a:ext>
            </a:extLst>
          </p:cNvPr>
          <p:cNvSpPr>
            <a:spLocks noGrp="1"/>
          </p:cNvSpPr>
          <p:nvPr>
            <p:ph type="ctrTitle"/>
          </p:nvPr>
        </p:nvSpPr>
        <p:spPr>
          <a:xfrm>
            <a:off x="338204" y="1122363"/>
            <a:ext cx="8141918" cy="3963204"/>
          </a:xfrm>
          <a:effectLst>
            <a:outerShdw blurRad="50800" dist="38100" dir="2700000" algn="tl" rotWithShape="0">
              <a:prstClr val="black">
                <a:alpha val="40000"/>
              </a:prstClr>
            </a:outerShdw>
          </a:effectLst>
        </p:spPr>
        <p:txBody>
          <a:bodyPr anchor="b">
            <a:normAutofit/>
          </a:bodyPr>
          <a:lstStyle>
            <a:lvl1pPr algn="ctr">
              <a:defRPr sz="8000">
                <a:solidFill>
                  <a:schemeClr val="bg1"/>
                </a:solidFill>
                <a:effectLst>
                  <a:outerShdw blurRad="50800" dist="50800" dir="2700000" algn="ctr" rotWithShape="0">
                    <a:schemeClr val="tx1"/>
                  </a:outerShdw>
                </a:effectLst>
              </a:defRPr>
            </a:lvl1pPr>
          </a:lstStyle>
          <a:p>
            <a:r>
              <a:rPr lang="en-US" dirty="0"/>
              <a:t>Click to edit Master title style</a:t>
            </a:r>
          </a:p>
        </p:txBody>
      </p:sp>
      <p:sp>
        <p:nvSpPr>
          <p:cNvPr id="3" name="Subtitle 2">
            <a:extLst>
              <a:ext uri="{FF2B5EF4-FFF2-40B4-BE49-F238E27FC236}">
                <a16:creationId xmlns:a16="http://schemas.microsoft.com/office/drawing/2014/main" id="{DC0C0275-D917-45AC-9407-A286D883A3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241B2A-BB27-4E47-94D8-692683C0703C}"/>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5C1191C4-807F-4F20-B6F0-3897364BE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F7544-9849-4A76-95CA-E9BE634C66F9}"/>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4149087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E8B3B-35F4-491B-B12D-9F3686ADE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95C5DD-941C-49AB-9A40-4EE843FA8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FD3E23-544C-4D37-A3E6-EAD2C1492B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28A5F7-15E6-46AB-9197-7331E02441DD}"/>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418837F3-B9DD-43A1-8CF0-CC2B443FF0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F07B88-6041-41DF-B5CB-8C361AF0B83D}"/>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173535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3664-EE9C-4C0D-AF71-88F066A4A8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063997-B41E-4A33-9A4F-0664D228EA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94A25-03EA-4A0D-B1B5-FEE8842B2605}"/>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CD962C53-1AEC-4B5B-A089-D3ECE3767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476DE-C990-4C85-B859-A9355A8EAD01}"/>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4101507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97800D-A899-496A-B2F5-07499FFE42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DD6D2F-B277-483C-A2C3-E88C40C614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09AA8-20F8-4B4C-AE9D-69CA5FE8C23C}"/>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B7B6746B-7EA0-4239-9A3C-4090BABA36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37779-2EB2-4284-ACA6-A41BEE80B961}"/>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96390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E53387-457B-4A79-9143-9FCEFAA2F296}"/>
              </a:ext>
            </a:extLst>
          </p:cNvPr>
          <p:cNvSpPr/>
          <p:nvPr userDrawn="1"/>
        </p:nvSpPr>
        <p:spPr>
          <a:xfrm>
            <a:off x="0" y="0"/>
            <a:ext cx="12191999" cy="6857999"/>
          </a:xfrm>
          <a:prstGeom prst="rect">
            <a:avLst/>
          </a:prstGeom>
          <a:gradFill flip="none" rotWithShape="1">
            <a:gsLst>
              <a:gs pos="0">
                <a:schemeClr val="tx1">
                  <a:alpha val="3500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581A32-A04C-441D-AC5E-F9EA90AF9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35D06-560A-40A8-B09B-50C6AA8FC854}"/>
              </a:ext>
            </a:extLst>
          </p:cNvPr>
          <p:cNvSpPr>
            <a:spLocks noGrp="1"/>
          </p:cNvSpPr>
          <p:nvPr>
            <p:ph idx="1"/>
          </p:nvPr>
        </p:nvSpPr>
        <p:spPr>
          <a:xfrm>
            <a:off x="400833" y="1537854"/>
            <a:ext cx="11473841" cy="50508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DD6FB29-7478-4B10-ACFB-513834757CC3}"/>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FF8B990B-189D-4E49-AF0B-917FE8D0A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84967-7ABA-48B0-92F7-3B3ABB0D20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53082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1A32-A04C-441D-AC5E-F9EA90AF9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35D06-560A-40A8-B09B-50C6AA8FC854}"/>
              </a:ext>
            </a:extLst>
          </p:cNvPr>
          <p:cNvSpPr>
            <a:spLocks noGrp="1"/>
          </p:cNvSpPr>
          <p:nvPr>
            <p:ph idx="1"/>
          </p:nvPr>
        </p:nvSpPr>
        <p:spPr>
          <a:xfrm>
            <a:off x="400833" y="1340286"/>
            <a:ext cx="11473841" cy="52484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DD6FB29-7478-4B10-ACFB-513834757CC3}"/>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FF8B990B-189D-4E49-AF0B-917FE8D0A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84967-7ABA-48B0-92F7-3B3ABB0D20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97956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03BD1-EA8C-4A89-B70E-A934C47173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724FD4-61F5-4CF2-BAA4-A0B4D4C13B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80C9E1-1D60-4B3B-926B-D5D07C2A04F2}"/>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5A41B4F8-6FE6-4605-A1EF-50522D3C2D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6114F-3C51-4A06-A835-AA49BEC808BC}"/>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62786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718AF-861F-4352-8947-5733D73A4E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15B30C-9648-429F-9C99-EC87D14306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1D211-B09B-4D75-9BD2-58D67364A1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34B8C7-AF1E-40DD-BCE6-631E2813A58F}"/>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EAA0B158-F9ED-487E-A0D0-F2D97C5DA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C69D49-CF71-4229-A5D4-6EBA787217C5}"/>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561901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DFDE-474E-45A4-ADCA-B0216CFB6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0F1DA2-E9E0-4D51-9D3F-A0F12AC5C8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07EB1-A09B-47B0-B395-04A20B4898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CCF316-3BFC-4FDF-894A-5E25BDB28D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6FA7C1-6A5D-4975-AFBB-CC62046B7C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00908D-C8CF-43D1-A333-24A3ABF93DC7}"/>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8" name="Footer Placeholder 7">
            <a:extLst>
              <a:ext uri="{FF2B5EF4-FFF2-40B4-BE49-F238E27FC236}">
                <a16:creationId xmlns:a16="http://schemas.microsoft.com/office/drawing/2014/main" id="{B76607C7-1E58-4821-8BA9-B4EFEB9CF9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900B99-E604-4264-987A-D20A23FD4A5C}"/>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2228288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DAD42-3463-4B94-963B-7E01CA8E9F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EF235C-AEDF-46F7-BEB0-4171B3C06A98}"/>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4" name="Footer Placeholder 3">
            <a:extLst>
              <a:ext uri="{FF2B5EF4-FFF2-40B4-BE49-F238E27FC236}">
                <a16:creationId xmlns:a16="http://schemas.microsoft.com/office/drawing/2014/main" id="{003F9664-0E43-4E7C-A84A-2FA2B513EB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6A9A4F-98B0-41E9-84F5-F3A6CC6783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29093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2AA388-061E-44AF-9A7C-122027490B44}"/>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3" name="Footer Placeholder 2">
            <a:extLst>
              <a:ext uri="{FF2B5EF4-FFF2-40B4-BE49-F238E27FC236}">
                <a16:creationId xmlns:a16="http://schemas.microsoft.com/office/drawing/2014/main" id="{3CD5B058-2634-4151-A716-7AE5066594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FC433C-8742-486F-B79D-BF635DCEF262}"/>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387219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8795-061F-4879-9CFD-AD4E6686A9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A6EEB0-4767-45DA-8570-74D870A388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1F1AD7-A7AA-41B9-8F07-9992A2E5CD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33A780-5934-4E14-95C1-A572A8E78E51}"/>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75C8E197-A211-41CD-8B25-47A2C04D84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FD57B4-F934-4142-9FC5-62E8820B2069}"/>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2754542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AFABC0-977D-47BC-A56D-0261720ADA6C}"/>
              </a:ext>
            </a:extLst>
          </p:cNvPr>
          <p:cNvPicPr>
            <a:picLocks noChangeAspect="1"/>
          </p:cNvPicPr>
          <p:nvPr userDrawn="1"/>
        </p:nvPicPr>
        <p:blipFill rotWithShape="1">
          <a:blip r:embed="rId14"/>
          <a:srcRect t="5719" b="9973"/>
          <a:stretch/>
        </p:blipFill>
        <p:spPr>
          <a:xfrm>
            <a:off x="0" y="0"/>
            <a:ext cx="12192000" cy="6858000"/>
          </a:xfrm>
          <a:prstGeom prst="rect">
            <a:avLst/>
          </a:prstGeom>
        </p:spPr>
      </p:pic>
      <p:pic>
        <p:nvPicPr>
          <p:cNvPr id="8" name="Picture 2">
            <a:extLst>
              <a:ext uri="{FF2B5EF4-FFF2-40B4-BE49-F238E27FC236}">
                <a16:creationId xmlns:a16="http://schemas.microsoft.com/office/drawing/2014/main" id="{D0D81956-34DF-4D45-82E8-55FADAD8F41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8180AA3E-3184-4D8F-B4E6-ADA1E039A80D}"/>
              </a:ext>
            </a:extLst>
          </p:cNvPr>
          <p:cNvSpPr>
            <a:spLocks noGrp="1"/>
          </p:cNvSpPr>
          <p:nvPr>
            <p:ph type="title"/>
          </p:nvPr>
        </p:nvSpPr>
        <p:spPr>
          <a:xfrm>
            <a:off x="0" y="0"/>
            <a:ext cx="12192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990A494-8156-41C3-8164-0DDF9854F775}"/>
              </a:ext>
            </a:extLst>
          </p:cNvPr>
          <p:cNvSpPr>
            <a:spLocks noGrp="1"/>
          </p:cNvSpPr>
          <p:nvPr>
            <p:ph type="body" idx="1"/>
          </p:nvPr>
        </p:nvSpPr>
        <p:spPr>
          <a:xfrm>
            <a:off x="838200" y="1553378"/>
            <a:ext cx="10515600" cy="46235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05AB80-BDE6-4E08-AC75-848CF90F48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2D868678-3D93-47AF-BA2B-35D9E5014B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EF557D-E7D2-405F-A789-FDED206900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95105-D54A-4DD5-A1F6-93E378C18176}" type="slidenum">
              <a:rPr lang="en-US" smtClean="0"/>
              <a:t>‹#›</a:t>
            </a:fld>
            <a:endParaRPr lang="en-US"/>
          </a:p>
        </p:txBody>
      </p:sp>
    </p:spTree>
    <p:extLst>
      <p:ext uri="{BB962C8B-B14F-4D97-AF65-F5344CB8AC3E}">
        <p14:creationId xmlns:p14="http://schemas.microsoft.com/office/powerpoint/2010/main" val="42047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lnSpc>
          <a:spcPct val="90000"/>
        </a:lnSpc>
        <a:spcBef>
          <a:spcPct val="0"/>
        </a:spcBef>
        <a:buNone/>
        <a:defRPr sz="5400" kern="1200">
          <a:solidFill>
            <a:schemeClr val="bg1"/>
          </a:solidFill>
          <a:effectLst>
            <a:glow rad="127000">
              <a:schemeClr val="tx1"/>
            </a:glow>
            <a:outerShdw blurRad="50800" dist="50800" dir="2700000" algn="ctr" rotWithShape="0">
              <a:schemeClr val="tx1"/>
            </a:outerShdw>
          </a:effectLst>
          <a:latin typeface="Hemi Head Rg" panose="020B070304020208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dafont.com/hemi-head.fon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hyperlink" Target="https://www.1001fonts.com/hemi-head-426-font.html" TargetMode="External"/><Relationship Id="rId4" Type="http://schemas.openxmlformats.org/officeDocument/2006/relationships/hyperlink" Target="https://fontsfree.net/hemi-head-rg-bold-italic-font-download.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CC204-1FB8-4E89-AAFE-06C84D292791}"/>
              </a:ext>
            </a:extLst>
          </p:cNvPr>
          <p:cNvSpPr>
            <a:spLocks noGrp="1"/>
          </p:cNvSpPr>
          <p:nvPr>
            <p:ph type="ctrTitle"/>
          </p:nvPr>
        </p:nvSpPr>
        <p:spPr>
          <a:xfrm>
            <a:off x="338204" y="1122363"/>
            <a:ext cx="8141918" cy="2306637"/>
          </a:xfrm>
        </p:spPr>
        <p:txBody>
          <a:bodyPr/>
          <a:lstStyle/>
          <a:p>
            <a:r>
              <a:rPr lang="en-US" dirty="0"/>
              <a:t>Lesson 1</a:t>
            </a:r>
          </a:p>
        </p:txBody>
      </p:sp>
      <p:sp>
        <p:nvSpPr>
          <p:cNvPr id="5" name="Subtitle 4">
            <a:extLst>
              <a:ext uri="{FF2B5EF4-FFF2-40B4-BE49-F238E27FC236}">
                <a16:creationId xmlns:a16="http://schemas.microsoft.com/office/drawing/2014/main" id="{0AE1D751-9DB7-470C-B56A-2F0F1CB84B88}"/>
              </a:ext>
            </a:extLst>
          </p:cNvPr>
          <p:cNvSpPr>
            <a:spLocks noGrp="1"/>
          </p:cNvSpPr>
          <p:nvPr>
            <p:ph type="subTitle" idx="1"/>
          </p:nvPr>
        </p:nvSpPr>
        <p:spPr>
          <a:xfrm>
            <a:off x="0" y="4434692"/>
            <a:ext cx="9525000" cy="2306637"/>
          </a:xfrm>
        </p:spPr>
        <p:txBody>
          <a:bodyPr/>
          <a:lstStyle/>
          <a:p>
            <a:r>
              <a:rPr lang="en-US" dirty="0"/>
              <a:t>This series uses “Hemi Head </a:t>
            </a:r>
            <a:r>
              <a:rPr lang="en-US" dirty="0" err="1"/>
              <a:t>Rg</a:t>
            </a:r>
            <a:r>
              <a:rPr lang="en-US" dirty="0"/>
              <a:t>” Font</a:t>
            </a:r>
          </a:p>
          <a:p>
            <a:r>
              <a:rPr lang="en-US" dirty="0"/>
              <a:t>You can get the font FREE at: </a:t>
            </a:r>
            <a:r>
              <a:rPr lang="en-US" dirty="0">
                <a:hlinkClick r:id="rId3"/>
              </a:rPr>
              <a:t>https://www.dafont.com/hemi-head.font</a:t>
            </a:r>
            <a:r>
              <a:rPr lang="en-US" dirty="0"/>
              <a:t> </a:t>
            </a:r>
          </a:p>
          <a:p>
            <a:r>
              <a:rPr lang="en-US" dirty="0"/>
              <a:t>Or </a:t>
            </a:r>
            <a:r>
              <a:rPr lang="en-US" dirty="0">
                <a:hlinkClick r:id="rId4"/>
              </a:rPr>
              <a:t>https://fontsfree.net/hemi-head-rg-bold-italic-font-download.html</a:t>
            </a:r>
            <a:endParaRPr lang="en-US" dirty="0"/>
          </a:p>
          <a:p>
            <a:r>
              <a:rPr lang="en-US" dirty="0"/>
              <a:t>Or </a:t>
            </a:r>
            <a:r>
              <a:rPr lang="en-US" dirty="0">
                <a:hlinkClick r:id="rId5"/>
              </a:rPr>
              <a:t>https://www.1001fonts.com/hemi-head-426-font.html</a:t>
            </a:r>
            <a:endParaRPr lang="en-US" dirty="0"/>
          </a:p>
          <a:p>
            <a:endParaRPr lang="en-US" dirty="0"/>
          </a:p>
          <a:p>
            <a:endParaRPr lang="en-US" dirty="0"/>
          </a:p>
        </p:txBody>
      </p:sp>
      <p:grpSp>
        <p:nvGrpSpPr>
          <p:cNvPr id="4" name="Group 3">
            <a:extLst>
              <a:ext uri="{FF2B5EF4-FFF2-40B4-BE49-F238E27FC236}">
                <a16:creationId xmlns:a16="http://schemas.microsoft.com/office/drawing/2014/main" id="{DE58D60B-4861-4ADE-8073-96438225D617}"/>
              </a:ext>
            </a:extLst>
          </p:cNvPr>
          <p:cNvGrpSpPr/>
          <p:nvPr/>
        </p:nvGrpSpPr>
        <p:grpSpPr>
          <a:xfrm>
            <a:off x="512397" y="310586"/>
            <a:ext cx="2336800" cy="1086830"/>
            <a:chOff x="1109440" y="4807343"/>
            <a:chExt cx="2336800" cy="1086830"/>
          </a:xfrm>
          <a:effectLst>
            <a:glow rad="254000">
              <a:schemeClr val="tx1">
                <a:alpha val="23000"/>
              </a:schemeClr>
            </a:glow>
          </a:effectLst>
        </p:grpSpPr>
        <p:sp>
          <p:nvSpPr>
            <p:cNvPr id="6" name="Oval 5">
              <a:extLst>
                <a:ext uri="{FF2B5EF4-FFF2-40B4-BE49-F238E27FC236}">
                  <a16:creationId xmlns:a16="http://schemas.microsoft.com/office/drawing/2014/main" id="{E95B4D79-1DF2-40F2-AA1C-C3A52B10F67B}"/>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a:extLst>
                <a:ext uri="{FF2B5EF4-FFF2-40B4-BE49-F238E27FC236}">
                  <a16:creationId xmlns:a16="http://schemas.microsoft.com/office/drawing/2014/main" id="{3E8D023D-996D-41FF-9CA2-9982618D46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747626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07B1E2-1C00-4DBE-AF70-45EA2B960582}"/>
              </a:ext>
            </a:extLst>
          </p:cNvPr>
          <p:cNvPicPr>
            <a:picLocks noChangeAspect="1"/>
          </p:cNvPicPr>
          <p:nvPr/>
        </p:nvPicPr>
        <p:blipFill>
          <a:blip r:embed="rId2"/>
          <a:stretch>
            <a:fillRect/>
          </a:stretch>
        </p:blipFill>
        <p:spPr>
          <a:xfrm>
            <a:off x="-4700588" y="-215412"/>
            <a:ext cx="4201159" cy="5873262"/>
          </a:xfrm>
          <a:prstGeom prst="rect">
            <a:avLst/>
          </a:prstGeom>
        </p:spPr>
      </p:pic>
      <p:pic>
        <p:nvPicPr>
          <p:cNvPr id="4" name="Picture 3">
            <a:extLst>
              <a:ext uri="{FF2B5EF4-FFF2-40B4-BE49-F238E27FC236}">
                <a16:creationId xmlns:a16="http://schemas.microsoft.com/office/drawing/2014/main" id="{0F4FCC53-AD4D-4862-885F-2F5F39E55964}"/>
              </a:ext>
            </a:extLst>
          </p:cNvPr>
          <p:cNvPicPr>
            <a:picLocks noChangeAspect="1"/>
          </p:cNvPicPr>
          <p:nvPr/>
        </p:nvPicPr>
        <p:blipFill>
          <a:blip r:embed="rId3"/>
          <a:stretch>
            <a:fillRect/>
          </a:stretch>
        </p:blipFill>
        <p:spPr>
          <a:xfrm>
            <a:off x="-4818185" y="1415855"/>
            <a:ext cx="4818185" cy="6416968"/>
          </a:xfrm>
          <a:prstGeom prst="rect">
            <a:avLst/>
          </a:prstGeom>
        </p:spPr>
      </p:pic>
      <p:sp>
        <p:nvSpPr>
          <p:cNvPr id="2" name="Title 1">
            <a:extLst>
              <a:ext uri="{FF2B5EF4-FFF2-40B4-BE49-F238E27FC236}">
                <a16:creationId xmlns:a16="http://schemas.microsoft.com/office/drawing/2014/main" id="{9FF151F4-410B-48CC-A433-4CEA330F0935}"/>
              </a:ext>
            </a:extLst>
          </p:cNvPr>
          <p:cNvSpPr>
            <a:spLocks noGrp="1"/>
          </p:cNvSpPr>
          <p:nvPr>
            <p:ph type="title"/>
          </p:nvPr>
        </p:nvSpPr>
        <p:spPr>
          <a:xfrm>
            <a:off x="0" y="0"/>
            <a:ext cx="12192000" cy="1815152"/>
          </a:xfrm>
        </p:spPr>
        <p:txBody>
          <a:bodyPr/>
          <a:lstStyle/>
          <a:p>
            <a:r>
              <a:rPr lang="en-US" dirty="0"/>
              <a:t>On the other hand, </a:t>
            </a:r>
            <a:br>
              <a:rPr lang="en-US" dirty="0"/>
            </a:br>
            <a:r>
              <a:rPr lang="en-US" dirty="0"/>
              <a:t>she had </a:t>
            </a:r>
            <a:r>
              <a:rPr lang="en-US" u="sng" dirty="0"/>
              <a:t>nothin</a:t>
            </a:r>
            <a:r>
              <a:rPr lang="en-US" dirty="0"/>
              <a:t>g , since…</a:t>
            </a:r>
          </a:p>
        </p:txBody>
      </p:sp>
      <p:sp>
        <p:nvSpPr>
          <p:cNvPr id="3" name="Content Placeholder 2">
            <a:extLst>
              <a:ext uri="{FF2B5EF4-FFF2-40B4-BE49-F238E27FC236}">
                <a16:creationId xmlns:a16="http://schemas.microsoft.com/office/drawing/2014/main" id="{A11E1B4F-F120-4E66-AC9E-9684B6B954FE}"/>
              </a:ext>
            </a:extLst>
          </p:cNvPr>
          <p:cNvSpPr>
            <a:spLocks noGrp="1"/>
          </p:cNvSpPr>
          <p:nvPr>
            <p:ph idx="1"/>
          </p:nvPr>
        </p:nvSpPr>
        <p:spPr>
          <a:xfrm>
            <a:off x="3629026" y="2004646"/>
            <a:ext cx="5100637" cy="4172317"/>
          </a:xfrm>
        </p:spPr>
        <p:txBody>
          <a:bodyPr/>
          <a:lstStyle/>
          <a:p>
            <a:pPr algn="ctr"/>
            <a:r>
              <a:rPr lang="en-US" b="0" dirty="0"/>
              <a:t>Hannah shared the fellowship of those who were “barren” </a:t>
            </a:r>
            <a:br>
              <a:rPr lang="en-US" b="0" dirty="0"/>
            </a:br>
            <a:r>
              <a:rPr lang="en-US" b="0" dirty="0"/>
              <a:t>before and after her.</a:t>
            </a:r>
            <a:br>
              <a:rPr lang="en-US" b="0" dirty="0"/>
            </a:br>
            <a:endParaRPr lang="en-US" b="0" dirty="0"/>
          </a:p>
        </p:txBody>
      </p:sp>
      <p:pic>
        <p:nvPicPr>
          <p:cNvPr id="7" name="Picture 6">
            <a:extLst>
              <a:ext uri="{FF2B5EF4-FFF2-40B4-BE49-F238E27FC236}">
                <a16:creationId xmlns:a16="http://schemas.microsoft.com/office/drawing/2014/main" id="{0394D10C-527C-46D5-A835-4D3A1BFF3FD7}"/>
              </a:ext>
            </a:extLst>
          </p:cNvPr>
          <p:cNvPicPr>
            <a:picLocks noChangeAspect="1"/>
          </p:cNvPicPr>
          <p:nvPr/>
        </p:nvPicPr>
        <p:blipFill>
          <a:blip r:embed="rId4"/>
          <a:stretch>
            <a:fillRect/>
          </a:stretch>
        </p:blipFill>
        <p:spPr>
          <a:xfrm>
            <a:off x="7670166" y="1440683"/>
            <a:ext cx="5188584" cy="5417317"/>
          </a:xfrm>
          <a:prstGeom prst="rect">
            <a:avLst/>
          </a:prstGeom>
        </p:spPr>
      </p:pic>
      <p:pic>
        <p:nvPicPr>
          <p:cNvPr id="8" name="Picture 7">
            <a:extLst>
              <a:ext uri="{FF2B5EF4-FFF2-40B4-BE49-F238E27FC236}">
                <a16:creationId xmlns:a16="http://schemas.microsoft.com/office/drawing/2014/main" id="{BA881DD9-3AA4-4907-A160-EB993A0D940A}"/>
              </a:ext>
            </a:extLst>
          </p:cNvPr>
          <p:cNvPicPr>
            <a:picLocks noChangeAspect="1"/>
          </p:cNvPicPr>
          <p:nvPr/>
        </p:nvPicPr>
        <p:blipFill>
          <a:blip r:embed="rId5"/>
          <a:stretch>
            <a:fillRect/>
          </a:stretch>
        </p:blipFill>
        <p:spPr>
          <a:xfrm>
            <a:off x="-242887" y="1569493"/>
            <a:ext cx="4700898" cy="5288507"/>
          </a:xfrm>
          <a:prstGeom prst="rect">
            <a:avLst/>
          </a:prstGeom>
        </p:spPr>
      </p:pic>
    </p:spTree>
    <p:extLst>
      <p:ext uri="{BB962C8B-B14F-4D97-AF65-F5344CB8AC3E}">
        <p14:creationId xmlns:p14="http://schemas.microsoft.com/office/powerpoint/2010/main" val="683446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94D10C-527C-46D5-A835-4D3A1BFF3FD7}"/>
              </a:ext>
            </a:extLst>
          </p:cNvPr>
          <p:cNvPicPr>
            <a:picLocks noChangeAspect="1"/>
          </p:cNvPicPr>
          <p:nvPr/>
        </p:nvPicPr>
        <p:blipFill>
          <a:blip r:embed="rId2"/>
          <a:stretch>
            <a:fillRect/>
          </a:stretch>
        </p:blipFill>
        <p:spPr>
          <a:xfrm>
            <a:off x="7670166" y="1440683"/>
            <a:ext cx="5188584" cy="5417317"/>
          </a:xfrm>
          <a:prstGeom prst="rect">
            <a:avLst/>
          </a:prstGeom>
        </p:spPr>
      </p:pic>
      <p:pic>
        <p:nvPicPr>
          <p:cNvPr id="6" name="Picture 5">
            <a:extLst>
              <a:ext uri="{FF2B5EF4-FFF2-40B4-BE49-F238E27FC236}">
                <a16:creationId xmlns:a16="http://schemas.microsoft.com/office/drawing/2014/main" id="{DE07B1E2-1C00-4DBE-AF70-45EA2B960582}"/>
              </a:ext>
            </a:extLst>
          </p:cNvPr>
          <p:cNvPicPr>
            <a:picLocks noChangeAspect="1"/>
          </p:cNvPicPr>
          <p:nvPr/>
        </p:nvPicPr>
        <p:blipFill>
          <a:blip r:embed="rId3"/>
          <a:stretch>
            <a:fillRect/>
          </a:stretch>
        </p:blipFill>
        <p:spPr>
          <a:xfrm>
            <a:off x="-4700588" y="-215412"/>
            <a:ext cx="4201159" cy="5873262"/>
          </a:xfrm>
          <a:prstGeom prst="rect">
            <a:avLst/>
          </a:prstGeom>
        </p:spPr>
      </p:pic>
      <p:pic>
        <p:nvPicPr>
          <p:cNvPr id="4" name="Picture 3">
            <a:extLst>
              <a:ext uri="{FF2B5EF4-FFF2-40B4-BE49-F238E27FC236}">
                <a16:creationId xmlns:a16="http://schemas.microsoft.com/office/drawing/2014/main" id="{0F4FCC53-AD4D-4862-885F-2F5F39E55964}"/>
              </a:ext>
            </a:extLst>
          </p:cNvPr>
          <p:cNvPicPr>
            <a:picLocks noChangeAspect="1"/>
          </p:cNvPicPr>
          <p:nvPr/>
        </p:nvPicPr>
        <p:blipFill>
          <a:blip r:embed="rId4"/>
          <a:stretch>
            <a:fillRect/>
          </a:stretch>
        </p:blipFill>
        <p:spPr>
          <a:xfrm>
            <a:off x="-4818185" y="858643"/>
            <a:ext cx="4818185" cy="6416968"/>
          </a:xfrm>
          <a:prstGeom prst="rect">
            <a:avLst/>
          </a:prstGeom>
        </p:spPr>
      </p:pic>
      <p:sp>
        <p:nvSpPr>
          <p:cNvPr id="2" name="Title 1">
            <a:extLst>
              <a:ext uri="{FF2B5EF4-FFF2-40B4-BE49-F238E27FC236}">
                <a16:creationId xmlns:a16="http://schemas.microsoft.com/office/drawing/2014/main" id="{9FF151F4-410B-48CC-A433-4CEA330F0935}"/>
              </a:ext>
            </a:extLst>
          </p:cNvPr>
          <p:cNvSpPr>
            <a:spLocks noGrp="1"/>
          </p:cNvSpPr>
          <p:nvPr>
            <p:ph type="title"/>
          </p:nvPr>
        </p:nvSpPr>
        <p:spPr>
          <a:xfrm>
            <a:off x="0" y="0"/>
            <a:ext cx="12192000" cy="1815152"/>
          </a:xfrm>
        </p:spPr>
        <p:txBody>
          <a:bodyPr/>
          <a:lstStyle/>
          <a:p>
            <a:r>
              <a:rPr lang="en-US" dirty="0"/>
              <a:t>On the other hand, </a:t>
            </a:r>
            <a:br>
              <a:rPr lang="en-US" dirty="0"/>
            </a:br>
            <a:r>
              <a:rPr lang="en-US" dirty="0"/>
              <a:t>she had </a:t>
            </a:r>
            <a:r>
              <a:rPr lang="en-US" u="sng" dirty="0"/>
              <a:t>nothin</a:t>
            </a:r>
            <a:r>
              <a:rPr lang="en-US" dirty="0"/>
              <a:t>g , since…</a:t>
            </a:r>
          </a:p>
        </p:txBody>
      </p:sp>
      <p:sp>
        <p:nvSpPr>
          <p:cNvPr id="3" name="Content Placeholder 2">
            <a:extLst>
              <a:ext uri="{FF2B5EF4-FFF2-40B4-BE49-F238E27FC236}">
                <a16:creationId xmlns:a16="http://schemas.microsoft.com/office/drawing/2014/main" id="{A11E1B4F-F120-4E66-AC9E-9684B6B954FE}"/>
              </a:ext>
            </a:extLst>
          </p:cNvPr>
          <p:cNvSpPr>
            <a:spLocks noGrp="1"/>
          </p:cNvSpPr>
          <p:nvPr>
            <p:ph idx="1"/>
          </p:nvPr>
        </p:nvSpPr>
        <p:spPr>
          <a:xfrm>
            <a:off x="3629026" y="2004646"/>
            <a:ext cx="5100637" cy="4172317"/>
          </a:xfrm>
        </p:spPr>
        <p:txBody>
          <a:bodyPr/>
          <a:lstStyle/>
          <a:p>
            <a:pPr algn="ctr"/>
            <a:r>
              <a:rPr lang="en-US" b="0" dirty="0"/>
              <a:t>Sarai Gen 11:30</a:t>
            </a:r>
            <a:br>
              <a:rPr lang="en-US" b="0" dirty="0"/>
            </a:br>
            <a:endParaRPr lang="en-US" dirty="0"/>
          </a:p>
        </p:txBody>
      </p:sp>
      <p:pic>
        <p:nvPicPr>
          <p:cNvPr id="8" name="Picture 7">
            <a:extLst>
              <a:ext uri="{FF2B5EF4-FFF2-40B4-BE49-F238E27FC236}">
                <a16:creationId xmlns:a16="http://schemas.microsoft.com/office/drawing/2014/main" id="{BA881DD9-3AA4-4907-A160-EB993A0D940A}"/>
              </a:ext>
            </a:extLst>
          </p:cNvPr>
          <p:cNvPicPr>
            <a:picLocks noChangeAspect="1"/>
          </p:cNvPicPr>
          <p:nvPr/>
        </p:nvPicPr>
        <p:blipFill>
          <a:blip r:embed="rId5"/>
          <a:stretch>
            <a:fillRect/>
          </a:stretch>
        </p:blipFill>
        <p:spPr>
          <a:xfrm>
            <a:off x="-242887" y="1569493"/>
            <a:ext cx="4700898" cy="5288507"/>
          </a:xfrm>
          <a:prstGeom prst="rect">
            <a:avLst/>
          </a:prstGeom>
        </p:spPr>
      </p:pic>
      <p:pic>
        <p:nvPicPr>
          <p:cNvPr id="9" name="Picture 8">
            <a:extLst>
              <a:ext uri="{FF2B5EF4-FFF2-40B4-BE49-F238E27FC236}">
                <a16:creationId xmlns:a16="http://schemas.microsoft.com/office/drawing/2014/main" id="{305018D8-619F-420C-8752-E35D520B072C}"/>
              </a:ext>
            </a:extLst>
          </p:cNvPr>
          <p:cNvPicPr>
            <a:picLocks noChangeAspect="1"/>
          </p:cNvPicPr>
          <p:nvPr/>
        </p:nvPicPr>
        <p:blipFill>
          <a:blip r:embed="rId6"/>
          <a:stretch>
            <a:fillRect/>
          </a:stretch>
        </p:blipFill>
        <p:spPr>
          <a:xfrm>
            <a:off x="3735946" y="2514639"/>
            <a:ext cx="5379480" cy="5972135"/>
          </a:xfrm>
          <a:prstGeom prst="rect">
            <a:avLst/>
          </a:prstGeom>
        </p:spPr>
      </p:pic>
    </p:spTree>
    <p:extLst>
      <p:ext uri="{BB962C8B-B14F-4D97-AF65-F5344CB8AC3E}">
        <p14:creationId xmlns:p14="http://schemas.microsoft.com/office/powerpoint/2010/main" val="971173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F43B5D8-5913-4134-B2B0-0F99B719FADF}"/>
              </a:ext>
            </a:extLst>
          </p:cNvPr>
          <p:cNvPicPr>
            <a:picLocks noChangeAspect="1"/>
          </p:cNvPicPr>
          <p:nvPr/>
        </p:nvPicPr>
        <p:blipFill>
          <a:blip r:embed="rId2"/>
          <a:stretch>
            <a:fillRect/>
          </a:stretch>
        </p:blipFill>
        <p:spPr>
          <a:xfrm>
            <a:off x="3121298" y="1688123"/>
            <a:ext cx="6043189" cy="6858000"/>
          </a:xfrm>
          <a:prstGeom prst="rect">
            <a:avLst/>
          </a:prstGeom>
        </p:spPr>
      </p:pic>
      <p:pic>
        <p:nvPicPr>
          <p:cNvPr id="7" name="Picture 6">
            <a:extLst>
              <a:ext uri="{FF2B5EF4-FFF2-40B4-BE49-F238E27FC236}">
                <a16:creationId xmlns:a16="http://schemas.microsoft.com/office/drawing/2014/main" id="{0394D10C-527C-46D5-A835-4D3A1BFF3FD7}"/>
              </a:ext>
            </a:extLst>
          </p:cNvPr>
          <p:cNvPicPr>
            <a:picLocks noChangeAspect="1"/>
          </p:cNvPicPr>
          <p:nvPr/>
        </p:nvPicPr>
        <p:blipFill>
          <a:blip r:embed="rId3"/>
          <a:stretch>
            <a:fillRect/>
          </a:stretch>
        </p:blipFill>
        <p:spPr>
          <a:xfrm>
            <a:off x="7670166" y="1440683"/>
            <a:ext cx="5188584" cy="5417317"/>
          </a:xfrm>
          <a:prstGeom prst="rect">
            <a:avLst/>
          </a:prstGeom>
        </p:spPr>
      </p:pic>
      <p:pic>
        <p:nvPicPr>
          <p:cNvPr id="6" name="Picture 5">
            <a:extLst>
              <a:ext uri="{FF2B5EF4-FFF2-40B4-BE49-F238E27FC236}">
                <a16:creationId xmlns:a16="http://schemas.microsoft.com/office/drawing/2014/main" id="{DE07B1E2-1C00-4DBE-AF70-45EA2B960582}"/>
              </a:ext>
            </a:extLst>
          </p:cNvPr>
          <p:cNvPicPr>
            <a:picLocks noChangeAspect="1"/>
          </p:cNvPicPr>
          <p:nvPr/>
        </p:nvPicPr>
        <p:blipFill>
          <a:blip r:embed="rId4"/>
          <a:stretch>
            <a:fillRect/>
          </a:stretch>
        </p:blipFill>
        <p:spPr>
          <a:xfrm>
            <a:off x="-4700588" y="-215412"/>
            <a:ext cx="4201159" cy="5873262"/>
          </a:xfrm>
          <a:prstGeom prst="rect">
            <a:avLst/>
          </a:prstGeom>
        </p:spPr>
      </p:pic>
      <p:pic>
        <p:nvPicPr>
          <p:cNvPr id="4" name="Picture 3">
            <a:extLst>
              <a:ext uri="{FF2B5EF4-FFF2-40B4-BE49-F238E27FC236}">
                <a16:creationId xmlns:a16="http://schemas.microsoft.com/office/drawing/2014/main" id="{0F4FCC53-AD4D-4862-885F-2F5F39E55964}"/>
              </a:ext>
            </a:extLst>
          </p:cNvPr>
          <p:cNvPicPr>
            <a:picLocks noChangeAspect="1"/>
          </p:cNvPicPr>
          <p:nvPr/>
        </p:nvPicPr>
        <p:blipFill>
          <a:blip r:embed="rId5"/>
          <a:stretch>
            <a:fillRect/>
          </a:stretch>
        </p:blipFill>
        <p:spPr>
          <a:xfrm>
            <a:off x="-4818185" y="858643"/>
            <a:ext cx="4818185" cy="6416968"/>
          </a:xfrm>
          <a:prstGeom prst="rect">
            <a:avLst/>
          </a:prstGeom>
        </p:spPr>
      </p:pic>
      <p:sp>
        <p:nvSpPr>
          <p:cNvPr id="2" name="Title 1">
            <a:extLst>
              <a:ext uri="{FF2B5EF4-FFF2-40B4-BE49-F238E27FC236}">
                <a16:creationId xmlns:a16="http://schemas.microsoft.com/office/drawing/2014/main" id="{9FF151F4-410B-48CC-A433-4CEA330F0935}"/>
              </a:ext>
            </a:extLst>
          </p:cNvPr>
          <p:cNvSpPr>
            <a:spLocks noGrp="1"/>
          </p:cNvSpPr>
          <p:nvPr>
            <p:ph type="title"/>
          </p:nvPr>
        </p:nvSpPr>
        <p:spPr>
          <a:xfrm>
            <a:off x="0" y="0"/>
            <a:ext cx="12192000" cy="1815152"/>
          </a:xfrm>
        </p:spPr>
        <p:txBody>
          <a:bodyPr/>
          <a:lstStyle/>
          <a:p>
            <a:r>
              <a:rPr lang="en-US" dirty="0"/>
              <a:t>On the other hand, </a:t>
            </a:r>
            <a:br>
              <a:rPr lang="en-US" dirty="0"/>
            </a:br>
            <a:r>
              <a:rPr lang="en-US" dirty="0"/>
              <a:t>she had </a:t>
            </a:r>
            <a:r>
              <a:rPr lang="en-US" u="sng" dirty="0"/>
              <a:t>nothin</a:t>
            </a:r>
            <a:r>
              <a:rPr lang="en-US" dirty="0"/>
              <a:t>g , since…</a:t>
            </a:r>
          </a:p>
        </p:txBody>
      </p:sp>
      <p:sp>
        <p:nvSpPr>
          <p:cNvPr id="3" name="Content Placeholder 2">
            <a:extLst>
              <a:ext uri="{FF2B5EF4-FFF2-40B4-BE49-F238E27FC236}">
                <a16:creationId xmlns:a16="http://schemas.microsoft.com/office/drawing/2014/main" id="{A11E1B4F-F120-4E66-AC9E-9684B6B954FE}"/>
              </a:ext>
            </a:extLst>
          </p:cNvPr>
          <p:cNvSpPr>
            <a:spLocks noGrp="1"/>
          </p:cNvSpPr>
          <p:nvPr>
            <p:ph idx="1"/>
          </p:nvPr>
        </p:nvSpPr>
        <p:spPr>
          <a:xfrm>
            <a:off x="3629026" y="2004646"/>
            <a:ext cx="5100637" cy="4172317"/>
          </a:xfrm>
        </p:spPr>
        <p:txBody>
          <a:bodyPr/>
          <a:lstStyle/>
          <a:p>
            <a:pPr algn="ctr"/>
            <a:r>
              <a:rPr lang="en-US" b="0" dirty="0"/>
              <a:t>Rebekah Gen 25,  29</a:t>
            </a:r>
            <a:br>
              <a:rPr lang="en-US" b="0" dirty="0"/>
            </a:br>
            <a:endParaRPr lang="en-US" dirty="0"/>
          </a:p>
        </p:txBody>
      </p:sp>
      <p:pic>
        <p:nvPicPr>
          <p:cNvPr id="8" name="Picture 7">
            <a:extLst>
              <a:ext uri="{FF2B5EF4-FFF2-40B4-BE49-F238E27FC236}">
                <a16:creationId xmlns:a16="http://schemas.microsoft.com/office/drawing/2014/main" id="{BA881DD9-3AA4-4907-A160-EB993A0D940A}"/>
              </a:ext>
            </a:extLst>
          </p:cNvPr>
          <p:cNvPicPr>
            <a:picLocks noChangeAspect="1"/>
          </p:cNvPicPr>
          <p:nvPr/>
        </p:nvPicPr>
        <p:blipFill>
          <a:blip r:embed="rId6"/>
          <a:stretch>
            <a:fillRect/>
          </a:stretch>
        </p:blipFill>
        <p:spPr>
          <a:xfrm>
            <a:off x="-242887" y="1569493"/>
            <a:ext cx="4700898" cy="5288507"/>
          </a:xfrm>
          <a:prstGeom prst="rect">
            <a:avLst/>
          </a:prstGeom>
        </p:spPr>
      </p:pic>
    </p:spTree>
    <p:extLst>
      <p:ext uri="{BB962C8B-B14F-4D97-AF65-F5344CB8AC3E}">
        <p14:creationId xmlns:p14="http://schemas.microsoft.com/office/powerpoint/2010/main" val="2457174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84BD2-0EFF-4027-9476-E5FD2F664C29}"/>
              </a:ext>
            </a:extLst>
          </p:cNvPr>
          <p:cNvPicPr>
            <a:picLocks noChangeAspect="1"/>
          </p:cNvPicPr>
          <p:nvPr/>
        </p:nvPicPr>
        <p:blipFill>
          <a:blip r:embed="rId2"/>
          <a:stretch>
            <a:fillRect/>
          </a:stretch>
        </p:blipFill>
        <p:spPr>
          <a:xfrm>
            <a:off x="2983189" y="1932843"/>
            <a:ext cx="6545442" cy="7609742"/>
          </a:xfrm>
          <a:prstGeom prst="rect">
            <a:avLst/>
          </a:prstGeom>
        </p:spPr>
      </p:pic>
      <p:pic>
        <p:nvPicPr>
          <p:cNvPr id="7" name="Picture 6">
            <a:extLst>
              <a:ext uri="{FF2B5EF4-FFF2-40B4-BE49-F238E27FC236}">
                <a16:creationId xmlns:a16="http://schemas.microsoft.com/office/drawing/2014/main" id="{0394D10C-527C-46D5-A835-4D3A1BFF3FD7}"/>
              </a:ext>
            </a:extLst>
          </p:cNvPr>
          <p:cNvPicPr>
            <a:picLocks noChangeAspect="1"/>
          </p:cNvPicPr>
          <p:nvPr/>
        </p:nvPicPr>
        <p:blipFill>
          <a:blip r:embed="rId3"/>
          <a:stretch>
            <a:fillRect/>
          </a:stretch>
        </p:blipFill>
        <p:spPr>
          <a:xfrm>
            <a:off x="7670166" y="1440683"/>
            <a:ext cx="5188584" cy="5417317"/>
          </a:xfrm>
          <a:prstGeom prst="rect">
            <a:avLst/>
          </a:prstGeom>
        </p:spPr>
      </p:pic>
      <p:pic>
        <p:nvPicPr>
          <p:cNvPr id="6" name="Picture 5">
            <a:extLst>
              <a:ext uri="{FF2B5EF4-FFF2-40B4-BE49-F238E27FC236}">
                <a16:creationId xmlns:a16="http://schemas.microsoft.com/office/drawing/2014/main" id="{DE07B1E2-1C00-4DBE-AF70-45EA2B960582}"/>
              </a:ext>
            </a:extLst>
          </p:cNvPr>
          <p:cNvPicPr>
            <a:picLocks noChangeAspect="1"/>
          </p:cNvPicPr>
          <p:nvPr/>
        </p:nvPicPr>
        <p:blipFill>
          <a:blip r:embed="rId4"/>
          <a:stretch>
            <a:fillRect/>
          </a:stretch>
        </p:blipFill>
        <p:spPr>
          <a:xfrm>
            <a:off x="-4700588" y="-215412"/>
            <a:ext cx="4201159" cy="5873262"/>
          </a:xfrm>
          <a:prstGeom prst="rect">
            <a:avLst/>
          </a:prstGeom>
        </p:spPr>
      </p:pic>
      <p:pic>
        <p:nvPicPr>
          <p:cNvPr id="4" name="Picture 3">
            <a:extLst>
              <a:ext uri="{FF2B5EF4-FFF2-40B4-BE49-F238E27FC236}">
                <a16:creationId xmlns:a16="http://schemas.microsoft.com/office/drawing/2014/main" id="{0F4FCC53-AD4D-4862-885F-2F5F39E55964}"/>
              </a:ext>
            </a:extLst>
          </p:cNvPr>
          <p:cNvPicPr>
            <a:picLocks noChangeAspect="1"/>
          </p:cNvPicPr>
          <p:nvPr/>
        </p:nvPicPr>
        <p:blipFill>
          <a:blip r:embed="rId5"/>
          <a:stretch>
            <a:fillRect/>
          </a:stretch>
        </p:blipFill>
        <p:spPr>
          <a:xfrm>
            <a:off x="-4818185" y="858643"/>
            <a:ext cx="4818185" cy="6416968"/>
          </a:xfrm>
          <a:prstGeom prst="rect">
            <a:avLst/>
          </a:prstGeom>
        </p:spPr>
      </p:pic>
      <p:sp>
        <p:nvSpPr>
          <p:cNvPr id="2" name="Title 1">
            <a:extLst>
              <a:ext uri="{FF2B5EF4-FFF2-40B4-BE49-F238E27FC236}">
                <a16:creationId xmlns:a16="http://schemas.microsoft.com/office/drawing/2014/main" id="{9FF151F4-410B-48CC-A433-4CEA330F0935}"/>
              </a:ext>
            </a:extLst>
          </p:cNvPr>
          <p:cNvSpPr>
            <a:spLocks noGrp="1"/>
          </p:cNvSpPr>
          <p:nvPr>
            <p:ph type="title"/>
          </p:nvPr>
        </p:nvSpPr>
        <p:spPr>
          <a:xfrm>
            <a:off x="0" y="0"/>
            <a:ext cx="12192000" cy="1815152"/>
          </a:xfrm>
        </p:spPr>
        <p:txBody>
          <a:bodyPr/>
          <a:lstStyle/>
          <a:p>
            <a:r>
              <a:rPr lang="en-US" dirty="0"/>
              <a:t>On the other hand, </a:t>
            </a:r>
            <a:br>
              <a:rPr lang="en-US" dirty="0"/>
            </a:br>
            <a:r>
              <a:rPr lang="en-US" dirty="0"/>
              <a:t>she had </a:t>
            </a:r>
            <a:r>
              <a:rPr lang="en-US" u="sng" dirty="0"/>
              <a:t>nothin</a:t>
            </a:r>
            <a:r>
              <a:rPr lang="en-US" dirty="0"/>
              <a:t>g , since…</a:t>
            </a:r>
          </a:p>
        </p:txBody>
      </p:sp>
      <p:sp>
        <p:nvSpPr>
          <p:cNvPr id="3" name="Content Placeholder 2">
            <a:extLst>
              <a:ext uri="{FF2B5EF4-FFF2-40B4-BE49-F238E27FC236}">
                <a16:creationId xmlns:a16="http://schemas.microsoft.com/office/drawing/2014/main" id="{A11E1B4F-F120-4E66-AC9E-9684B6B954FE}"/>
              </a:ext>
            </a:extLst>
          </p:cNvPr>
          <p:cNvSpPr>
            <a:spLocks noGrp="1"/>
          </p:cNvSpPr>
          <p:nvPr>
            <p:ph idx="1"/>
          </p:nvPr>
        </p:nvSpPr>
        <p:spPr>
          <a:xfrm>
            <a:off x="3629026" y="2004646"/>
            <a:ext cx="5100637" cy="4172317"/>
          </a:xfrm>
        </p:spPr>
        <p:txBody>
          <a:bodyPr/>
          <a:lstStyle/>
          <a:p>
            <a:pPr algn="ctr"/>
            <a:r>
              <a:rPr lang="en-US" b="0" dirty="0"/>
              <a:t>Manoah’s wife Jud 13</a:t>
            </a:r>
            <a:br>
              <a:rPr lang="en-US" b="0" dirty="0"/>
            </a:br>
            <a:r>
              <a:rPr lang="en-US" b="0" dirty="0"/>
              <a:t>NT Elizabeth Lk 1:5-25</a:t>
            </a:r>
            <a:br>
              <a:rPr lang="en-US" dirty="0"/>
            </a:br>
            <a:endParaRPr lang="en-US" dirty="0"/>
          </a:p>
        </p:txBody>
      </p:sp>
      <p:pic>
        <p:nvPicPr>
          <p:cNvPr id="8" name="Picture 7">
            <a:extLst>
              <a:ext uri="{FF2B5EF4-FFF2-40B4-BE49-F238E27FC236}">
                <a16:creationId xmlns:a16="http://schemas.microsoft.com/office/drawing/2014/main" id="{BA881DD9-3AA4-4907-A160-EB993A0D940A}"/>
              </a:ext>
            </a:extLst>
          </p:cNvPr>
          <p:cNvPicPr>
            <a:picLocks noChangeAspect="1"/>
          </p:cNvPicPr>
          <p:nvPr/>
        </p:nvPicPr>
        <p:blipFill>
          <a:blip r:embed="rId6"/>
          <a:stretch>
            <a:fillRect/>
          </a:stretch>
        </p:blipFill>
        <p:spPr>
          <a:xfrm>
            <a:off x="-242887" y="1569493"/>
            <a:ext cx="4700898" cy="5288507"/>
          </a:xfrm>
          <a:prstGeom prst="rect">
            <a:avLst/>
          </a:prstGeom>
        </p:spPr>
      </p:pic>
    </p:spTree>
    <p:extLst>
      <p:ext uri="{BB962C8B-B14F-4D97-AF65-F5344CB8AC3E}">
        <p14:creationId xmlns:p14="http://schemas.microsoft.com/office/powerpoint/2010/main" val="139295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3C9FE7-9194-4F21-B160-7352E4B5C3C0}"/>
              </a:ext>
            </a:extLst>
          </p:cNvPr>
          <p:cNvPicPr>
            <a:picLocks noChangeAspect="1"/>
          </p:cNvPicPr>
          <p:nvPr/>
        </p:nvPicPr>
        <p:blipFill>
          <a:blip r:embed="rId2"/>
          <a:stretch>
            <a:fillRect/>
          </a:stretch>
        </p:blipFill>
        <p:spPr>
          <a:xfrm>
            <a:off x="2893770" y="844061"/>
            <a:ext cx="6648813" cy="8486696"/>
          </a:xfrm>
          <a:prstGeom prst="rect">
            <a:avLst/>
          </a:prstGeom>
        </p:spPr>
      </p:pic>
      <p:pic>
        <p:nvPicPr>
          <p:cNvPr id="7" name="Picture 6">
            <a:extLst>
              <a:ext uri="{FF2B5EF4-FFF2-40B4-BE49-F238E27FC236}">
                <a16:creationId xmlns:a16="http://schemas.microsoft.com/office/drawing/2014/main" id="{0394D10C-527C-46D5-A835-4D3A1BFF3FD7}"/>
              </a:ext>
            </a:extLst>
          </p:cNvPr>
          <p:cNvPicPr>
            <a:picLocks noChangeAspect="1"/>
          </p:cNvPicPr>
          <p:nvPr/>
        </p:nvPicPr>
        <p:blipFill>
          <a:blip r:embed="rId3"/>
          <a:stretch>
            <a:fillRect/>
          </a:stretch>
        </p:blipFill>
        <p:spPr>
          <a:xfrm>
            <a:off x="7670166" y="1440683"/>
            <a:ext cx="5188584" cy="5417317"/>
          </a:xfrm>
          <a:prstGeom prst="rect">
            <a:avLst/>
          </a:prstGeom>
        </p:spPr>
      </p:pic>
      <p:pic>
        <p:nvPicPr>
          <p:cNvPr id="6" name="Picture 5">
            <a:extLst>
              <a:ext uri="{FF2B5EF4-FFF2-40B4-BE49-F238E27FC236}">
                <a16:creationId xmlns:a16="http://schemas.microsoft.com/office/drawing/2014/main" id="{DE07B1E2-1C00-4DBE-AF70-45EA2B960582}"/>
              </a:ext>
            </a:extLst>
          </p:cNvPr>
          <p:cNvPicPr>
            <a:picLocks noChangeAspect="1"/>
          </p:cNvPicPr>
          <p:nvPr/>
        </p:nvPicPr>
        <p:blipFill>
          <a:blip r:embed="rId4"/>
          <a:stretch>
            <a:fillRect/>
          </a:stretch>
        </p:blipFill>
        <p:spPr>
          <a:xfrm>
            <a:off x="-4700588" y="-215412"/>
            <a:ext cx="4201159" cy="5873262"/>
          </a:xfrm>
          <a:prstGeom prst="rect">
            <a:avLst/>
          </a:prstGeom>
        </p:spPr>
      </p:pic>
      <p:pic>
        <p:nvPicPr>
          <p:cNvPr id="4" name="Picture 3">
            <a:extLst>
              <a:ext uri="{FF2B5EF4-FFF2-40B4-BE49-F238E27FC236}">
                <a16:creationId xmlns:a16="http://schemas.microsoft.com/office/drawing/2014/main" id="{0F4FCC53-AD4D-4862-885F-2F5F39E55964}"/>
              </a:ext>
            </a:extLst>
          </p:cNvPr>
          <p:cNvPicPr>
            <a:picLocks noChangeAspect="1"/>
          </p:cNvPicPr>
          <p:nvPr/>
        </p:nvPicPr>
        <p:blipFill>
          <a:blip r:embed="rId5"/>
          <a:stretch>
            <a:fillRect/>
          </a:stretch>
        </p:blipFill>
        <p:spPr>
          <a:xfrm>
            <a:off x="-4818185" y="858643"/>
            <a:ext cx="4818185" cy="6416968"/>
          </a:xfrm>
          <a:prstGeom prst="rect">
            <a:avLst/>
          </a:prstGeom>
        </p:spPr>
      </p:pic>
      <p:sp>
        <p:nvSpPr>
          <p:cNvPr id="2" name="Title 1">
            <a:extLst>
              <a:ext uri="{FF2B5EF4-FFF2-40B4-BE49-F238E27FC236}">
                <a16:creationId xmlns:a16="http://schemas.microsoft.com/office/drawing/2014/main" id="{9FF151F4-410B-48CC-A433-4CEA330F0935}"/>
              </a:ext>
            </a:extLst>
          </p:cNvPr>
          <p:cNvSpPr>
            <a:spLocks noGrp="1"/>
          </p:cNvSpPr>
          <p:nvPr>
            <p:ph type="title"/>
          </p:nvPr>
        </p:nvSpPr>
        <p:spPr>
          <a:xfrm>
            <a:off x="0" y="0"/>
            <a:ext cx="12192000" cy="1815152"/>
          </a:xfrm>
        </p:spPr>
        <p:txBody>
          <a:bodyPr/>
          <a:lstStyle/>
          <a:p>
            <a:r>
              <a:rPr lang="en-US" dirty="0"/>
              <a:t>On the other hand, </a:t>
            </a:r>
            <a:br>
              <a:rPr lang="en-US" dirty="0"/>
            </a:br>
            <a:r>
              <a:rPr lang="en-US" dirty="0"/>
              <a:t>she had </a:t>
            </a:r>
            <a:r>
              <a:rPr lang="en-US" u="sng" dirty="0"/>
              <a:t>nothin</a:t>
            </a:r>
            <a:r>
              <a:rPr lang="en-US" dirty="0"/>
              <a:t>g , since…</a:t>
            </a:r>
          </a:p>
        </p:txBody>
      </p:sp>
      <p:sp>
        <p:nvSpPr>
          <p:cNvPr id="3" name="Content Placeholder 2">
            <a:extLst>
              <a:ext uri="{FF2B5EF4-FFF2-40B4-BE49-F238E27FC236}">
                <a16:creationId xmlns:a16="http://schemas.microsoft.com/office/drawing/2014/main" id="{A11E1B4F-F120-4E66-AC9E-9684B6B954FE}"/>
              </a:ext>
            </a:extLst>
          </p:cNvPr>
          <p:cNvSpPr>
            <a:spLocks noGrp="1"/>
          </p:cNvSpPr>
          <p:nvPr>
            <p:ph idx="1"/>
          </p:nvPr>
        </p:nvSpPr>
        <p:spPr>
          <a:xfrm>
            <a:off x="3629026" y="2004646"/>
            <a:ext cx="5100637" cy="4172317"/>
          </a:xfrm>
        </p:spPr>
        <p:txBody>
          <a:bodyPr/>
          <a:lstStyle/>
          <a:p>
            <a:pPr algn="ctr"/>
            <a:r>
              <a:rPr lang="en-US" b="0" dirty="0"/>
              <a:t>NT Elizabeth Lk 1:5-25</a:t>
            </a:r>
            <a:br>
              <a:rPr lang="en-US" dirty="0"/>
            </a:br>
            <a:endParaRPr lang="en-US" dirty="0"/>
          </a:p>
        </p:txBody>
      </p:sp>
      <p:pic>
        <p:nvPicPr>
          <p:cNvPr id="8" name="Picture 7">
            <a:extLst>
              <a:ext uri="{FF2B5EF4-FFF2-40B4-BE49-F238E27FC236}">
                <a16:creationId xmlns:a16="http://schemas.microsoft.com/office/drawing/2014/main" id="{BA881DD9-3AA4-4907-A160-EB993A0D940A}"/>
              </a:ext>
            </a:extLst>
          </p:cNvPr>
          <p:cNvPicPr>
            <a:picLocks noChangeAspect="1"/>
          </p:cNvPicPr>
          <p:nvPr/>
        </p:nvPicPr>
        <p:blipFill>
          <a:blip r:embed="rId6"/>
          <a:stretch>
            <a:fillRect/>
          </a:stretch>
        </p:blipFill>
        <p:spPr>
          <a:xfrm>
            <a:off x="-242887" y="1569493"/>
            <a:ext cx="4700898" cy="5288507"/>
          </a:xfrm>
          <a:prstGeom prst="rect">
            <a:avLst/>
          </a:prstGeom>
        </p:spPr>
      </p:pic>
    </p:spTree>
    <p:extLst>
      <p:ext uri="{BB962C8B-B14F-4D97-AF65-F5344CB8AC3E}">
        <p14:creationId xmlns:p14="http://schemas.microsoft.com/office/powerpoint/2010/main" val="3771366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C20B59-94DE-4BC1-9E07-F83935CFC01A}"/>
              </a:ext>
            </a:extLst>
          </p:cNvPr>
          <p:cNvPicPr>
            <a:picLocks noChangeAspect="1"/>
          </p:cNvPicPr>
          <p:nvPr/>
        </p:nvPicPr>
        <p:blipFill>
          <a:blip r:embed="rId3"/>
          <a:stretch>
            <a:fillRect/>
          </a:stretch>
        </p:blipFill>
        <p:spPr>
          <a:xfrm>
            <a:off x="12742732" y="292822"/>
            <a:ext cx="5032764" cy="6858000"/>
          </a:xfrm>
          <a:prstGeom prst="rect">
            <a:avLst/>
          </a:prstGeom>
        </p:spPr>
      </p:pic>
      <p:sp>
        <p:nvSpPr>
          <p:cNvPr id="2" name="Title 1">
            <a:extLst>
              <a:ext uri="{FF2B5EF4-FFF2-40B4-BE49-F238E27FC236}">
                <a16:creationId xmlns:a16="http://schemas.microsoft.com/office/drawing/2014/main" id="{9FF151F4-410B-48CC-A433-4CEA330F0935}"/>
              </a:ext>
            </a:extLst>
          </p:cNvPr>
          <p:cNvSpPr>
            <a:spLocks noGrp="1"/>
          </p:cNvSpPr>
          <p:nvPr>
            <p:ph type="title"/>
          </p:nvPr>
        </p:nvSpPr>
        <p:spPr>
          <a:xfrm>
            <a:off x="0" y="0"/>
            <a:ext cx="12192000" cy="1815152"/>
          </a:xfrm>
        </p:spPr>
        <p:txBody>
          <a:bodyPr/>
          <a:lstStyle/>
          <a:p>
            <a:r>
              <a:rPr lang="en-US" dirty="0"/>
              <a:t>Last Straw--a </a:t>
            </a:r>
            <a:r>
              <a:rPr lang="en-US" u="sng" dirty="0"/>
              <a:t>bull</a:t>
            </a:r>
            <a:r>
              <a:rPr lang="en-US" dirty="0"/>
              <a:t>y </a:t>
            </a:r>
            <a:r>
              <a:rPr lang="en-US" sz="4400" dirty="0"/>
              <a:t>1:6-7</a:t>
            </a:r>
            <a:endParaRPr lang="en-US" dirty="0"/>
          </a:p>
        </p:txBody>
      </p:sp>
      <p:sp>
        <p:nvSpPr>
          <p:cNvPr id="3" name="Content Placeholder 2">
            <a:extLst>
              <a:ext uri="{FF2B5EF4-FFF2-40B4-BE49-F238E27FC236}">
                <a16:creationId xmlns:a16="http://schemas.microsoft.com/office/drawing/2014/main" id="{A11E1B4F-F120-4E66-AC9E-9684B6B954FE}"/>
              </a:ext>
            </a:extLst>
          </p:cNvPr>
          <p:cNvSpPr>
            <a:spLocks noGrp="1"/>
          </p:cNvSpPr>
          <p:nvPr>
            <p:ph idx="1"/>
          </p:nvPr>
        </p:nvSpPr>
        <p:spPr>
          <a:xfrm>
            <a:off x="400834" y="1537854"/>
            <a:ext cx="7700180" cy="5050835"/>
          </a:xfrm>
        </p:spPr>
        <p:txBody>
          <a:bodyPr/>
          <a:lstStyle/>
          <a:p>
            <a:r>
              <a:rPr lang="en-US" b="0" dirty="0"/>
              <a:t> </a:t>
            </a:r>
            <a:r>
              <a:rPr lang="en-US" b="0" baseline="30000" dirty="0"/>
              <a:t>6</a:t>
            </a:r>
            <a:r>
              <a:rPr lang="en-US" b="0" dirty="0"/>
              <a:t> And her rival used to provoke her grievously to irritate her, because the LORD had closed her womb.</a:t>
            </a:r>
          </a:p>
          <a:p>
            <a:r>
              <a:rPr lang="en-US" b="0" dirty="0"/>
              <a:t> </a:t>
            </a:r>
            <a:r>
              <a:rPr lang="en-US" b="0" baseline="30000" dirty="0"/>
              <a:t>7</a:t>
            </a:r>
            <a:r>
              <a:rPr lang="en-US" b="0" dirty="0"/>
              <a:t> So it went on year by year. As often as she went up to the house of the LORD, she used to provoke her. Therefore Hannah wept and would not eat.</a:t>
            </a:r>
            <a:endParaRPr lang="en-US" dirty="0"/>
          </a:p>
          <a:p>
            <a:endParaRPr lang="en-US" dirty="0"/>
          </a:p>
        </p:txBody>
      </p:sp>
      <p:pic>
        <p:nvPicPr>
          <p:cNvPr id="6" name="Picture 5">
            <a:extLst>
              <a:ext uri="{FF2B5EF4-FFF2-40B4-BE49-F238E27FC236}">
                <a16:creationId xmlns:a16="http://schemas.microsoft.com/office/drawing/2014/main" id="{AE028C85-CFB5-4B04-AA27-50F27ED24F67}"/>
              </a:ext>
            </a:extLst>
          </p:cNvPr>
          <p:cNvPicPr>
            <a:picLocks noChangeAspect="1"/>
          </p:cNvPicPr>
          <p:nvPr/>
        </p:nvPicPr>
        <p:blipFill>
          <a:blip r:embed="rId4"/>
          <a:stretch>
            <a:fillRect/>
          </a:stretch>
        </p:blipFill>
        <p:spPr>
          <a:xfrm flipH="1">
            <a:off x="8049490" y="1703782"/>
            <a:ext cx="5256717" cy="5154218"/>
          </a:xfrm>
          <a:prstGeom prst="rect">
            <a:avLst/>
          </a:prstGeom>
        </p:spPr>
      </p:pic>
    </p:spTree>
    <p:extLst>
      <p:ext uri="{BB962C8B-B14F-4D97-AF65-F5344CB8AC3E}">
        <p14:creationId xmlns:p14="http://schemas.microsoft.com/office/powerpoint/2010/main" val="3858387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151F4-410B-48CC-A433-4CEA330F0935}"/>
              </a:ext>
            </a:extLst>
          </p:cNvPr>
          <p:cNvSpPr>
            <a:spLocks noGrp="1"/>
          </p:cNvSpPr>
          <p:nvPr>
            <p:ph type="title"/>
          </p:nvPr>
        </p:nvSpPr>
        <p:spPr>
          <a:xfrm>
            <a:off x="0" y="0"/>
            <a:ext cx="12192000" cy="1815152"/>
          </a:xfrm>
        </p:spPr>
        <p:txBody>
          <a:bodyPr/>
          <a:lstStyle/>
          <a:p>
            <a:r>
              <a:rPr lang="en-US" dirty="0"/>
              <a:t>Last Straw--a </a:t>
            </a:r>
            <a:r>
              <a:rPr lang="en-US" u="sng" dirty="0"/>
              <a:t>loved</a:t>
            </a:r>
            <a:r>
              <a:rPr lang="en-US" dirty="0"/>
              <a:t> one </a:t>
            </a:r>
            <a:r>
              <a:rPr lang="en-US" sz="4800" dirty="0"/>
              <a:t>1:8</a:t>
            </a:r>
            <a:endParaRPr lang="en-US" dirty="0"/>
          </a:p>
        </p:txBody>
      </p:sp>
      <p:sp>
        <p:nvSpPr>
          <p:cNvPr id="3" name="Content Placeholder 2">
            <a:extLst>
              <a:ext uri="{FF2B5EF4-FFF2-40B4-BE49-F238E27FC236}">
                <a16:creationId xmlns:a16="http://schemas.microsoft.com/office/drawing/2014/main" id="{A11E1B4F-F120-4E66-AC9E-9684B6B954FE}"/>
              </a:ext>
            </a:extLst>
          </p:cNvPr>
          <p:cNvSpPr>
            <a:spLocks noGrp="1"/>
          </p:cNvSpPr>
          <p:nvPr>
            <p:ph idx="1"/>
          </p:nvPr>
        </p:nvSpPr>
        <p:spPr>
          <a:xfrm>
            <a:off x="400834" y="1537854"/>
            <a:ext cx="7405686" cy="5050835"/>
          </a:xfrm>
        </p:spPr>
        <p:txBody>
          <a:bodyPr/>
          <a:lstStyle/>
          <a:p>
            <a:r>
              <a:rPr lang="en-US" b="0" baseline="30000" dirty="0"/>
              <a:t>8</a:t>
            </a:r>
            <a:r>
              <a:rPr lang="en-US" b="0" dirty="0"/>
              <a:t> And Elkanah, her husband, said to her, </a:t>
            </a:r>
            <a:br>
              <a:rPr lang="en-US" b="0" dirty="0"/>
            </a:br>
            <a:br>
              <a:rPr lang="en-US" b="0" dirty="0"/>
            </a:br>
            <a:r>
              <a:rPr lang="en-US" b="0" dirty="0"/>
              <a:t>"Hannah, why do you weep? And why do you not eat? And why is your heart sad? Am I not more to you than ten sons?" (1Sa 1:8 ESV)</a:t>
            </a:r>
            <a:endParaRPr lang="en-US" dirty="0"/>
          </a:p>
        </p:txBody>
      </p:sp>
      <p:pic>
        <p:nvPicPr>
          <p:cNvPr id="4" name="Picture 3">
            <a:extLst>
              <a:ext uri="{FF2B5EF4-FFF2-40B4-BE49-F238E27FC236}">
                <a16:creationId xmlns:a16="http://schemas.microsoft.com/office/drawing/2014/main" id="{5DDBB88A-949E-436F-ADA9-7463979A3ED4}"/>
              </a:ext>
            </a:extLst>
          </p:cNvPr>
          <p:cNvPicPr>
            <a:picLocks noChangeAspect="1"/>
          </p:cNvPicPr>
          <p:nvPr/>
        </p:nvPicPr>
        <p:blipFill>
          <a:blip r:embed="rId2"/>
          <a:stretch>
            <a:fillRect/>
          </a:stretch>
        </p:blipFill>
        <p:spPr>
          <a:xfrm flipH="1">
            <a:off x="8049490" y="1703782"/>
            <a:ext cx="5256717" cy="5154218"/>
          </a:xfrm>
          <a:prstGeom prst="rect">
            <a:avLst/>
          </a:prstGeom>
        </p:spPr>
      </p:pic>
    </p:spTree>
    <p:extLst>
      <p:ext uri="{BB962C8B-B14F-4D97-AF65-F5344CB8AC3E}">
        <p14:creationId xmlns:p14="http://schemas.microsoft.com/office/powerpoint/2010/main" val="831565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4AC850-B8AF-4DC6-B6F7-FF03E6158F8C}"/>
              </a:ext>
            </a:extLst>
          </p:cNvPr>
          <p:cNvPicPr>
            <a:picLocks noChangeAspect="1"/>
          </p:cNvPicPr>
          <p:nvPr/>
        </p:nvPicPr>
        <p:blipFill>
          <a:blip r:embed="rId3"/>
          <a:stretch>
            <a:fillRect/>
          </a:stretch>
        </p:blipFill>
        <p:spPr>
          <a:xfrm>
            <a:off x="764085" y="-272904"/>
            <a:ext cx="10499660" cy="7865201"/>
          </a:xfrm>
          <a:prstGeom prst="rect">
            <a:avLst/>
          </a:prstGeom>
        </p:spPr>
      </p:pic>
      <p:sp>
        <p:nvSpPr>
          <p:cNvPr id="2" name="Title 1">
            <a:extLst>
              <a:ext uri="{FF2B5EF4-FFF2-40B4-BE49-F238E27FC236}">
                <a16:creationId xmlns:a16="http://schemas.microsoft.com/office/drawing/2014/main" id="{9FF151F4-410B-48CC-A433-4CEA330F0935}"/>
              </a:ext>
            </a:extLst>
          </p:cNvPr>
          <p:cNvSpPr>
            <a:spLocks noGrp="1"/>
          </p:cNvSpPr>
          <p:nvPr>
            <p:ph type="title"/>
          </p:nvPr>
        </p:nvSpPr>
        <p:spPr>
          <a:xfrm>
            <a:off x="0" y="0"/>
            <a:ext cx="12192000" cy="1815152"/>
          </a:xfrm>
        </p:spPr>
        <p:txBody>
          <a:bodyPr/>
          <a:lstStyle/>
          <a:p>
            <a:r>
              <a:rPr lang="en-US" dirty="0"/>
              <a:t>What’s a person to do? </a:t>
            </a:r>
            <a:r>
              <a:rPr lang="en-US" sz="4400" dirty="0"/>
              <a:t>1:9-18</a:t>
            </a:r>
            <a:endParaRPr lang="en-US" dirty="0"/>
          </a:p>
        </p:txBody>
      </p:sp>
      <p:sp>
        <p:nvSpPr>
          <p:cNvPr id="4" name="Title 1">
            <a:extLst>
              <a:ext uri="{FF2B5EF4-FFF2-40B4-BE49-F238E27FC236}">
                <a16:creationId xmlns:a16="http://schemas.microsoft.com/office/drawing/2014/main" id="{D32F0B94-D9A5-4ED6-A99D-48C342D43979}"/>
              </a:ext>
            </a:extLst>
          </p:cNvPr>
          <p:cNvSpPr txBox="1">
            <a:spLocks/>
          </p:cNvSpPr>
          <p:nvPr/>
        </p:nvSpPr>
        <p:spPr>
          <a:xfrm>
            <a:off x="0" y="4929116"/>
            <a:ext cx="12192000" cy="181515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bg1"/>
                </a:solidFill>
                <a:effectLst>
                  <a:glow rad="127000">
                    <a:schemeClr val="tx1"/>
                  </a:glow>
                  <a:outerShdw blurRad="50800" dist="50800" dir="2700000" algn="ctr" rotWithShape="0">
                    <a:schemeClr val="tx1"/>
                  </a:outerShdw>
                </a:effectLst>
                <a:latin typeface="Hemi Head Rg" panose="020B0703040202080204" pitchFamily="34" charset="0"/>
                <a:ea typeface="+mj-ea"/>
                <a:cs typeface="+mj-cs"/>
              </a:defRPr>
            </a:lvl1pPr>
          </a:lstStyle>
          <a:p>
            <a:r>
              <a:rPr lang="en-US" dirty="0"/>
              <a:t>Go to the Lord ...</a:t>
            </a:r>
          </a:p>
        </p:txBody>
      </p:sp>
    </p:spTree>
    <p:extLst>
      <p:ext uri="{BB962C8B-B14F-4D97-AF65-F5344CB8AC3E}">
        <p14:creationId xmlns:p14="http://schemas.microsoft.com/office/powerpoint/2010/main" val="300369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403E8AB-6962-41F6-9E3A-505C25D10F7A}"/>
              </a:ext>
            </a:extLst>
          </p:cNvPr>
          <p:cNvSpPr/>
          <p:nvPr/>
        </p:nvSpPr>
        <p:spPr>
          <a:xfrm>
            <a:off x="7600950" y="1485899"/>
            <a:ext cx="5100637" cy="5929313"/>
          </a:xfrm>
          <a:prstGeom prst="rect">
            <a:avLst/>
          </a:prstGeom>
          <a:solidFill>
            <a:schemeClr val="bg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9C20B59-94DE-4BC1-9E07-F83935CFC01A}"/>
              </a:ext>
            </a:extLst>
          </p:cNvPr>
          <p:cNvPicPr>
            <a:picLocks noChangeAspect="1"/>
          </p:cNvPicPr>
          <p:nvPr/>
        </p:nvPicPr>
        <p:blipFill>
          <a:blip r:embed="rId3"/>
          <a:stretch>
            <a:fillRect/>
          </a:stretch>
        </p:blipFill>
        <p:spPr>
          <a:xfrm>
            <a:off x="12742732" y="292822"/>
            <a:ext cx="5032764" cy="6858000"/>
          </a:xfrm>
          <a:prstGeom prst="rect">
            <a:avLst/>
          </a:prstGeom>
        </p:spPr>
      </p:pic>
      <p:sp>
        <p:nvSpPr>
          <p:cNvPr id="2" name="Title 1">
            <a:extLst>
              <a:ext uri="{FF2B5EF4-FFF2-40B4-BE49-F238E27FC236}">
                <a16:creationId xmlns:a16="http://schemas.microsoft.com/office/drawing/2014/main" id="{9FF151F4-410B-48CC-A433-4CEA330F0935}"/>
              </a:ext>
            </a:extLst>
          </p:cNvPr>
          <p:cNvSpPr>
            <a:spLocks noGrp="1"/>
          </p:cNvSpPr>
          <p:nvPr>
            <p:ph type="title"/>
          </p:nvPr>
        </p:nvSpPr>
        <p:spPr>
          <a:xfrm>
            <a:off x="0" y="0"/>
            <a:ext cx="12192000" cy="1815152"/>
          </a:xfrm>
        </p:spPr>
        <p:txBody>
          <a:bodyPr/>
          <a:lstStyle/>
          <a:p>
            <a:r>
              <a:rPr lang="en-US" dirty="0"/>
              <a:t>With your </a:t>
            </a:r>
            <a:r>
              <a:rPr lang="en-US" u="sng" dirty="0"/>
              <a:t>brokenness</a:t>
            </a:r>
            <a:r>
              <a:rPr lang="en-US" dirty="0"/>
              <a:t> </a:t>
            </a:r>
            <a:r>
              <a:rPr lang="en-US" sz="4400" dirty="0"/>
              <a:t>1:9-10</a:t>
            </a:r>
            <a:endParaRPr lang="en-US" dirty="0"/>
          </a:p>
        </p:txBody>
      </p:sp>
      <p:sp>
        <p:nvSpPr>
          <p:cNvPr id="3" name="Content Placeholder 2">
            <a:extLst>
              <a:ext uri="{FF2B5EF4-FFF2-40B4-BE49-F238E27FC236}">
                <a16:creationId xmlns:a16="http://schemas.microsoft.com/office/drawing/2014/main" id="{A11E1B4F-F120-4E66-AC9E-9684B6B954FE}"/>
              </a:ext>
            </a:extLst>
          </p:cNvPr>
          <p:cNvSpPr>
            <a:spLocks noGrp="1"/>
          </p:cNvSpPr>
          <p:nvPr>
            <p:ph idx="1"/>
          </p:nvPr>
        </p:nvSpPr>
        <p:spPr>
          <a:xfrm>
            <a:off x="400834" y="1537854"/>
            <a:ext cx="7242980" cy="5050835"/>
          </a:xfrm>
        </p:spPr>
        <p:txBody>
          <a:bodyPr/>
          <a:lstStyle/>
          <a:p>
            <a:r>
              <a:rPr lang="en-US" b="0" baseline="30000" dirty="0"/>
              <a:t>9</a:t>
            </a:r>
            <a:r>
              <a:rPr lang="en-US" b="0" dirty="0"/>
              <a:t> After they had eaten and drunk in Shiloh, Hannah rose. Now Eli the priest was sitting on the seat beside the doorpost of the temple of the LORD.</a:t>
            </a:r>
          </a:p>
          <a:p>
            <a:r>
              <a:rPr lang="en-US" b="0" dirty="0"/>
              <a:t> </a:t>
            </a:r>
            <a:r>
              <a:rPr lang="en-US" b="0" baseline="30000" dirty="0"/>
              <a:t>10</a:t>
            </a:r>
            <a:r>
              <a:rPr lang="en-US" b="0" dirty="0"/>
              <a:t> She was deeply distressed and prayed to the LORD and wept bitterly.</a:t>
            </a:r>
            <a:endParaRPr lang="en-US" dirty="0"/>
          </a:p>
        </p:txBody>
      </p:sp>
      <p:pic>
        <p:nvPicPr>
          <p:cNvPr id="7" name="Picture 6">
            <a:extLst>
              <a:ext uri="{FF2B5EF4-FFF2-40B4-BE49-F238E27FC236}">
                <a16:creationId xmlns:a16="http://schemas.microsoft.com/office/drawing/2014/main" id="{03CB96CD-16C1-4FFC-95E5-9254EC81E8B2}"/>
              </a:ext>
            </a:extLst>
          </p:cNvPr>
          <p:cNvPicPr>
            <a:picLocks noChangeAspect="1"/>
          </p:cNvPicPr>
          <p:nvPr/>
        </p:nvPicPr>
        <p:blipFill>
          <a:blip r:embed="rId4"/>
          <a:stretch>
            <a:fillRect/>
          </a:stretch>
        </p:blipFill>
        <p:spPr>
          <a:xfrm>
            <a:off x="8172450" y="2053736"/>
            <a:ext cx="4900804" cy="4804264"/>
          </a:xfrm>
          <a:prstGeom prst="rect">
            <a:avLst/>
          </a:prstGeom>
        </p:spPr>
      </p:pic>
    </p:spTree>
    <p:extLst>
      <p:ext uri="{BB962C8B-B14F-4D97-AF65-F5344CB8AC3E}">
        <p14:creationId xmlns:p14="http://schemas.microsoft.com/office/powerpoint/2010/main" val="3893272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F43EC6-6314-4DB3-B0CE-EDDF1AA70A55}"/>
              </a:ext>
            </a:extLst>
          </p:cNvPr>
          <p:cNvPicPr>
            <a:picLocks noChangeAspect="1"/>
          </p:cNvPicPr>
          <p:nvPr/>
        </p:nvPicPr>
        <p:blipFill>
          <a:blip r:embed="rId3"/>
          <a:stretch>
            <a:fillRect/>
          </a:stretch>
        </p:blipFill>
        <p:spPr>
          <a:xfrm>
            <a:off x="7315200" y="0"/>
            <a:ext cx="4876800" cy="6900116"/>
          </a:xfrm>
          <a:prstGeom prst="rect">
            <a:avLst/>
          </a:prstGeom>
        </p:spPr>
      </p:pic>
      <p:pic>
        <p:nvPicPr>
          <p:cNvPr id="5" name="Picture 4">
            <a:extLst>
              <a:ext uri="{FF2B5EF4-FFF2-40B4-BE49-F238E27FC236}">
                <a16:creationId xmlns:a16="http://schemas.microsoft.com/office/drawing/2014/main" id="{89C20B59-94DE-4BC1-9E07-F83935CFC01A}"/>
              </a:ext>
            </a:extLst>
          </p:cNvPr>
          <p:cNvPicPr>
            <a:picLocks noChangeAspect="1"/>
          </p:cNvPicPr>
          <p:nvPr/>
        </p:nvPicPr>
        <p:blipFill>
          <a:blip r:embed="rId4"/>
          <a:stretch>
            <a:fillRect/>
          </a:stretch>
        </p:blipFill>
        <p:spPr>
          <a:xfrm>
            <a:off x="12742732" y="292822"/>
            <a:ext cx="5032764" cy="6858000"/>
          </a:xfrm>
          <a:prstGeom prst="rect">
            <a:avLst/>
          </a:prstGeom>
        </p:spPr>
      </p:pic>
      <p:sp>
        <p:nvSpPr>
          <p:cNvPr id="2" name="Title 1">
            <a:extLst>
              <a:ext uri="{FF2B5EF4-FFF2-40B4-BE49-F238E27FC236}">
                <a16:creationId xmlns:a16="http://schemas.microsoft.com/office/drawing/2014/main" id="{9FF151F4-410B-48CC-A433-4CEA330F0935}"/>
              </a:ext>
            </a:extLst>
          </p:cNvPr>
          <p:cNvSpPr>
            <a:spLocks noGrp="1"/>
          </p:cNvSpPr>
          <p:nvPr>
            <p:ph type="title"/>
          </p:nvPr>
        </p:nvSpPr>
        <p:spPr>
          <a:xfrm>
            <a:off x="0" y="0"/>
            <a:ext cx="12192000" cy="1815152"/>
          </a:xfrm>
        </p:spPr>
        <p:txBody>
          <a:bodyPr/>
          <a:lstStyle/>
          <a:p>
            <a:r>
              <a:rPr lang="en-US" dirty="0"/>
              <a:t>With your </a:t>
            </a:r>
            <a:r>
              <a:rPr lang="en-US" u="sng" dirty="0"/>
              <a:t>commitment</a:t>
            </a:r>
            <a:r>
              <a:rPr lang="en-US" dirty="0"/>
              <a:t> </a:t>
            </a:r>
            <a:r>
              <a:rPr lang="en-US" sz="4400" dirty="0"/>
              <a:t>1:11</a:t>
            </a:r>
            <a:endParaRPr lang="en-US" dirty="0"/>
          </a:p>
        </p:txBody>
      </p:sp>
      <p:sp>
        <p:nvSpPr>
          <p:cNvPr id="3" name="Content Placeholder 2">
            <a:extLst>
              <a:ext uri="{FF2B5EF4-FFF2-40B4-BE49-F238E27FC236}">
                <a16:creationId xmlns:a16="http://schemas.microsoft.com/office/drawing/2014/main" id="{A11E1B4F-F120-4E66-AC9E-9684B6B954FE}"/>
              </a:ext>
            </a:extLst>
          </p:cNvPr>
          <p:cNvSpPr>
            <a:spLocks noGrp="1"/>
          </p:cNvSpPr>
          <p:nvPr>
            <p:ph idx="1"/>
          </p:nvPr>
        </p:nvSpPr>
        <p:spPr>
          <a:xfrm>
            <a:off x="400834" y="1537854"/>
            <a:ext cx="7242980" cy="5050835"/>
          </a:xfrm>
        </p:spPr>
        <p:txBody>
          <a:bodyPr/>
          <a:lstStyle/>
          <a:p>
            <a:r>
              <a:rPr lang="en-US" b="0" baseline="30000" dirty="0"/>
              <a:t>11</a:t>
            </a:r>
            <a:r>
              <a:rPr lang="en-US" b="0" dirty="0"/>
              <a:t> And she </a:t>
            </a:r>
            <a:r>
              <a:rPr lang="en-US" dirty="0"/>
              <a:t>vowed</a:t>
            </a:r>
            <a:r>
              <a:rPr lang="en-US" b="0" dirty="0"/>
              <a:t> </a:t>
            </a:r>
            <a:r>
              <a:rPr lang="en-US" dirty="0"/>
              <a:t>a vow </a:t>
            </a:r>
            <a:r>
              <a:rPr lang="en-US" b="0" dirty="0"/>
              <a:t>and said, "O LORD of hosts, if you will indeed look on the affliction of your servant and remember me and not forget your servant, but will give to your servant a son, then I will give him to the LORD all the days of his life, and no razor shall touch his head."</a:t>
            </a:r>
            <a:endParaRPr lang="en-US" dirty="0"/>
          </a:p>
        </p:txBody>
      </p:sp>
    </p:spTree>
    <p:extLst>
      <p:ext uri="{BB962C8B-B14F-4D97-AF65-F5344CB8AC3E}">
        <p14:creationId xmlns:p14="http://schemas.microsoft.com/office/powerpoint/2010/main" val="3727896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7DB3E1-09B9-4B6A-8601-582C983E982C}"/>
              </a:ext>
            </a:extLst>
          </p:cNvPr>
          <p:cNvPicPr>
            <a:picLocks noChangeAspect="1"/>
          </p:cNvPicPr>
          <p:nvPr/>
        </p:nvPicPr>
        <p:blipFill rotWithShape="1">
          <a:blip r:embed="rId3"/>
          <a:srcRect t="5719" b="9973"/>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F886958B-ABD4-4B21-AA78-1DC1023F9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7F538D-1313-47BD-A6C8-7FE059AFDAB9}"/>
              </a:ext>
            </a:extLst>
          </p:cNvPr>
          <p:cNvSpPr>
            <a:spLocks noGrp="1"/>
          </p:cNvSpPr>
          <p:nvPr>
            <p:ph type="ctrTitle"/>
          </p:nvPr>
        </p:nvSpPr>
        <p:spPr>
          <a:xfrm>
            <a:off x="109182" y="1122363"/>
            <a:ext cx="8256896" cy="3749888"/>
          </a:xfrm>
        </p:spPr>
        <p:txBody>
          <a:bodyPr/>
          <a:lstStyle/>
          <a:p>
            <a:r>
              <a:rPr lang="en-US" dirty="0">
                <a:solidFill>
                  <a:schemeClr val="bg1"/>
                </a:solidFill>
                <a:effectLst>
                  <a:outerShdw blurRad="50800" dist="50800" dir="2700000" algn="ctr" rotWithShape="0">
                    <a:schemeClr val="tx1"/>
                  </a:outerShdw>
                </a:effectLst>
                <a:latin typeface="Hemi Head Rg" panose="020B0703040202080204" pitchFamily="34" charset="0"/>
              </a:rPr>
              <a:t>Finding Victory</a:t>
            </a:r>
            <a:br>
              <a:rPr lang="en-US" dirty="0">
                <a:solidFill>
                  <a:schemeClr val="bg1"/>
                </a:solidFill>
                <a:effectLst>
                  <a:outerShdw blurRad="50800" dist="50800" dir="2700000" algn="ctr" rotWithShape="0">
                    <a:schemeClr val="tx1"/>
                  </a:outerShdw>
                </a:effectLst>
                <a:latin typeface="Hemi Head Rg" panose="020B0703040202080204" pitchFamily="34" charset="0"/>
              </a:rPr>
            </a:br>
            <a:endParaRPr lang="en-US" dirty="0">
              <a:solidFill>
                <a:schemeClr val="bg1"/>
              </a:solidFill>
              <a:effectLst>
                <a:outerShdw blurRad="50800" dist="50800" dir="2700000" algn="ctr" rotWithShape="0">
                  <a:schemeClr val="tx1"/>
                </a:outerShdw>
              </a:effectLst>
              <a:latin typeface="Hemi Head Rg" panose="020B0703040202080204" pitchFamily="34" charset="0"/>
            </a:endParaRPr>
          </a:p>
        </p:txBody>
      </p:sp>
    </p:spTree>
    <p:extLst>
      <p:ext uri="{BB962C8B-B14F-4D97-AF65-F5344CB8AC3E}">
        <p14:creationId xmlns:p14="http://schemas.microsoft.com/office/powerpoint/2010/main" val="349223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0F0544-92D9-46C7-BF0C-685B078999F0}"/>
              </a:ext>
            </a:extLst>
          </p:cNvPr>
          <p:cNvPicPr>
            <a:picLocks noChangeAspect="1"/>
          </p:cNvPicPr>
          <p:nvPr/>
        </p:nvPicPr>
        <p:blipFill>
          <a:blip r:embed="rId3"/>
          <a:stretch>
            <a:fillRect/>
          </a:stretch>
        </p:blipFill>
        <p:spPr>
          <a:xfrm>
            <a:off x="6784183" y="0"/>
            <a:ext cx="5407818" cy="6858000"/>
          </a:xfrm>
          <a:prstGeom prst="rect">
            <a:avLst/>
          </a:prstGeom>
        </p:spPr>
      </p:pic>
      <p:pic>
        <p:nvPicPr>
          <p:cNvPr id="5" name="Picture 4">
            <a:extLst>
              <a:ext uri="{FF2B5EF4-FFF2-40B4-BE49-F238E27FC236}">
                <a16:creationId xmlns:a16="http://schemas.microsoft.com/office/drawing/2014/main" id="{89C20B59-94DE-4BC1-9E07-F83935CFC01A}"/>
              </a:ext>
            </a:extLst>
          </p:cNvPr>
          <p:cNvPicPr>
            <a:picLocks noChangeAspect="1"/>
          </p:cNvPicPr>
          <p:nvPr/>
        </p:nvPicPr>
        <p:blipFill>
          <a:blip r:embed="rId4"/>
          <a:stretch>
            <a:fillRect/>
          </a:stretch>
        </p:blipFill>
        <p:spPr>
          <a:xfrm>
            <a:off x="12742732" y="292822"/>
            <a:ext cx="5032764" cy="6858000"/>
          </a:xfrm>
          <a:prstGeom prst="rect">
            <a:avLst/>
          </a:prstGeom>
        </p:spPr>
      </p:pic>
      <p:sp>
        <p:nvSpPr>
          <p:cNvPr id="2" name="Title 1">
            <a:extLst>
              <a:ext uri="{FF2B5EF4-FFF2-40B4-BE49-F238E27FC236}">
                <a16:creationId xmlns:a16="http://schemas.microsoft.com/office/drawing/2014/main" id="{9FF151F4-410B-48CC-A433-4CEA330F0935}"/>
              </a:ext>
            </a:extLst>
          </p:cNvPr>
          <p:cNvSpPr>
            <a:spLocks noGrp="1"/>
          </p:cNvSpPr>
          <p:nvPr>
            <p:ph type="title"/>
          </p:nvPr>
        </p:nvSpPr>
        <p:spPr>
          <a:xfrm>
            <a:off x="0" y="0"/>
            <a:ext cx="12192000" cy="1815152"/>
          </a:xfrm>
        </p:spPr>
        <p:txBody>
          <a:bodyPr/>
          <a:lstStyle/>
          <a:p>
            <a:r>
              <a:rPr lang="en-US" dirty="0"/>
              <a:t>With your heartfelt p</a:t>
            </a:r>
            <a:r>
              <a:rPr lang="en-US" u="sng" dirty="0"/>
              <a:t>ra</a:t>
            </a:r>
            <a:r>
              <a:rPr lang="en-US" dirty="0"/>
              <a:t>y</a:t>
            </a:r>
            <a:r>
              <a:rPr lang="en-US" u="sng" dirty="0"/>
              <a:t>er</a:t>
            </a:r>
            <a:r>
              <a:rPr lang="en-US" dirty="0"/>
              <a:t> </a:t>
            </a:r>
            <a:r>
              <a:rPr lang="en-US" sz="4400" dirty="0"/>
              <a:t>1:12-13</a:t>
            </a:r>
            <a:endParaRPr lang="en-US" dirty="0"/>
          </a:p>
        </p:txBody>
      </p:sp>
      <p:sp>
        <p:nvSpPr>
          <p:cNvPr id="3" name="Content Placeholder 2">
            <a:extLst>
              <a:ext uri="{FF2B5EF4-FFF2-40B4-BE49-F238E27FC236}">
                <a16:creationId xmlns:a16="http://schemas.microsoft.com/office/drawing/2014/main" id="{A11E1B4F-F120-4E66-AC9E-9684B6B954FE}"/>
              </a:ext>
            </a:extLst>
          </p:cNvPr>
          <p:cNvSpPr>
            <a:spLocks noGrp="1"/>
          </p:cNvSpPr>
          <p:nvPr>
            <p:ph idx="1"/>
          </p:nvPr>
        </p:nvSpPr>
        <p:spPr>
          <a:xfrm>
            <a:off x="400834" y="1537854"/>
            <a:ext cx="7814480" cy="5050835"/>
          </a:xfrm>
        </p:spPr>
        <p:txBody>
          <a:bodyPr/>
          <a:lstStyle/>
          <a:p>
            <a:r>
              <a:rPr lang="en-US" b="0" baseline="30000" dirty="0"/>
              <a:t>12</a:t>
            </a:r>
            <a:r>
              <a:rPr lang="en-US" b="0" dirty="0"/>
              <a:t> As she continued </a:t>
            </a:r>
            <a:r>
              <a:rPr lang="en-US" dirty="0"/>
              <a:t>praying</a:t>
            </a:r>
            <a:r>
              <a:rPr lang="en-US" b="0" dirty="0"/>
              <a:t> before the LORD, Eli observed her mouth.</a:t>
            </a:r>
          </a:p>
          <a:p>
            <a:r>
              <a:rPr lang="en-US" b="0" dirty="0"/>
              <a:t> </a:t>
            </a:r>
            <a:r>
              <a:rPr lang="en-US" b="0" baseline="30000" dirty="0"/>
              <a:t>13</a:t>
            </a:r>
            <a:r>
              <a:rPr lang="en-US" b="0" dirty="0"/>
              <a:t> Hannah was speaking </a:t>
            </a:r>
            <a:r>
              <a:rPr lang="en-US" dirty="0"/>
              <a:t>in her heart</a:t>
            </a:r>
            <a:r>
              <a:rPr lang="en-US" b="0" dirty="0"/>
              <a:t>; only her lips moved, and her voice was not heard. </a:t>
            </a:r>
          </a:p>
          <a:p>
            <a:endParaRPr lang="en-US" dirty="0"/>
          </a:p>
        </p:txBody>
      </p:sp>
    </p:spTree>
    <p:extLst>
      <p:ext uri="{BB962C8B-B14F-4D97-AF65-F5344CB8AC3E}">
        <p14:creationId xmlns:p14="http://schemas.microsoft.com/office/powerpoint/2010/main" val="1621909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4B860E-E3D9-4207-B5AA-2345B7DD264C}"/>
              </a:ext>
            </a:extLst>
          </p:cNvPr>
          <p:cNvPicPr>
            <a:picLocks noChangeAspect="1"/>
          </p:cNvPicPr>
          <p:nvPr/>
        </p:nvPicPr>
        <p:blipFill>
          <a:blip r:embed="rId3"/>
          <a:stretch>
            <a:fillRect/>
          </a:stretch>
        </p:blipFill>
        <p:spPr>
          <a:xfrm>
            <a:off x="6777525" y="1214438"/>
            <a:ext cx="5828813" cy="5643562"/>
          </a:xfrm>
          <a:prstGeom prst="rect">
            <a:avLst/>
          </a:prstGeom>
        </p:spPr>
      </p:pic>
      <p:pic>
        <p:nvPicPr>
          <p:cNvPr id="5" name="Picture 4">
            <a:extLst>
              <a:ext uri="{FF2B5EF4-FFF2-40B4-BE49-F238E27FC236}">
                <a16:creationId xmlns:a16="http://schemas.microsoft.com/office/drawing/2014/main" id="{89C20B59-94DE-4BC1-9E07-F83935CFC01A}"/>
              </a:ext>
            </a:extLst>
          </p:cNvPr>
          <p:cNvPicPr>
            <a:picLocks noChangeAspect="1"/>
          </p:cNvPicPr>
          <p:nvPr/>
        </p:nvPicPr>
        <p:blipFill>
          <a:blip r:embed="rId4"/>
          <a:stretch>
            <a:fillRect/>
          </a:stretch>
        </p:blipFill>
        <p:spPr>
          <a:xfrm>
            <a:off x="12742732" y="292822"/>
            <a:ext cx="5032764" cy="6858000"/>
          </a:xfrm>
          <a:prstGeom prst="rect">
            <a:avLst/>
          </a:prstGeom>
        </p:spPr>
      </p:pic>
      <p:sp>
        <p:nvSpPr>
          <p:cNvPr id="2" name="Title 1">
            <a:extLst>
              <a:ext uri="{FF2B5EF4-FFF2-40B4-BE49-F238E27FC236}">
                <a16:creationId xmlns:a16="http://schemas.microsoft.com/office/drawing/2014/main" id="{9FF151F4-410B-48CC-A433-4CEA330F0935}"/>
              </a:ext>
            </a:extLst>
          </p:cNvPr>
          <p:cNvSpPr>
            <a:spLocks noGrp="1"/>
          </p:cNvSpPr>
          <p:nvPr>
            <p:ph type="title"/>
          </p:nvPr>
        </p:nvSpPr>
        <p:spPr>
          <a:xfrm>
            <a:off x="0" y="0"/>
            <a:ext cx="12192000" cy="1815152"/>
          </a:xfrm>
        </p:spPr>
        <p:txBody>
          <a:bodyPr/>
          <a:lstStyle/>
          <a:p>
            <a:r>
              <a:rPr lang="en-US" dirty="0"/>
              <a:t>With your </a:t>
            </a:r>
            <a:r>
              <a:rPr lang="en-US" u="sng" dirty="0"/>
              <a:t>Misunderstandin</a:t>
            </a:r>
            <a:r>
              <a:rPr lang="en-US" dirty="0"/>
              <a:t>g</a:t>
            </a:r>
            <a:r>
              <a:rPr lang="en-US" u="sng" dirty="0"/>
              <a:t>s</a:t>
            </a:r>
            <a:endParaRPr lang="en-US" dirty="0"/>
          </a:p>
        </p:txBody>
      </p:sp>
      <p:sp>
        <p:nvSpPr>
          <p:cNvPr id="3" name="Content Placeholder 2">
            <a:extLst>
              <a:ext uri="{FF2B5EF4-FFF2-40B4-BE49-F238E27FC236}">
                <a16:creationId xmlns:a16="http://schemas.microsoft.com/office/drawing/2014/main" id="{A11E1B4F-F120-4E66-AC9E-9684B6B954FE}"/>
              </a:ext>
            </a:extLst>
          </p:cNvPr>
          <p:cNvSpPr>
            <a:spLocks noGrp="1"/>
          </p:cNvSpPr>
          <p:nvPr>
            <p:ph idx="1"/>
          </p:nvPr>
        </p:nvSpPr>
        <p:spPr>
          <a:xfrm>
            <a:off x="400834" y="1537854"/>
            <a:ext cx="7114392" cy="5050835"/>
          </a:xfrm>
        </p:spPr>
        <p:txBody>
          <a:bodyPr/>
          <a:lstStyle/>
          <a:p>
            <a:r>
              <a:rPr lang="en-US" b="0" dirty="0"/>
              <a:t>Therefore Eli took her to be a drunken woman.</a:t>
            </a:r>
          </a:p>
          <a:p>
            <a:r>
              <a:rPr lang="en-US" b="0" dirty="0"/>
              <a:t> </a:t>
            </a:r>
            <a:r>
              <a:rPr lang="en-US" b="0" baseline="30000" dirty="0"/>
              <a:t>14</a:t>
            </a:r>
            <a:r>
              <a:rPr lang="en-US" b="0" dirty="0"/>
              <a:t> And Eli said to her, "How long will you go on being drunk? Put your wine away from you."</a:t>
            </a:r>
          </a:p>
          <a:p>
            <a:endParaRPr lang="en-US" dirty="0"/>
          </a:p>
        </p:txBody>
      </p:sp>
    </p:spTree>
    <p:extLst>
      <p:ext uri="{BB962C8B-B14F-4D97-AF65-F5344CB8AC3E}">
        <p14:creationId xmlns:p14="http://schemas.microsoft.com/office/powerpoint/2010/main" val="2863085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1A35BB-D988-4604-B800-2A67E003573D}"/>
              </a:ext>
            </a:extLst>
          </p:cNvPr>
          <p:cNvPicPr>
            <a:picLocks noChangeAspect="1"/>
          </p:cNvPicPr>
          <p:nvPr/>
        </p:nvPicPr>
        <p:blipFill>
          <a:blip r:embed="rId3"/>
          <a:stretch>
            <a:fillRect/>
          </a:stretch>
        </p:blipFill>
        <p:spPr>
          <a:xfrm>
            <a:off x="4966871" y="1128713"/>
            <a:ext cx="8899863" cy="5729287"/>
          </a:xfrm>
          <a:prstGeom prst="rect">
            <a:avLst/>
          </a:prstGeom>
        </p:spPr>
      </p:pic>
      <p:pic>
        <p:nvPicPr>
          <p:cNvPr id="5" name="Picture 4">
            <a:extLst>
              <a:ext uri="{FF2B5EF4-FFF2-40B4-BE49-F238E27FC236}">
                <a16:creationId xmlns:a16="http://schemas.microsoft.com/office/drawing/2014/main" id="{89C20B59-94DE-4BC1-9E07-F83935CFC01A}"/>
              </a:ext>
            </a:extLst>
          </p:cNvPr>
          <p:cNvPicPr>
            <a:picLocks noChangeAspect="1"/>
          </p:cNvPicPr>
          <p:nvPr/>
        </p:nvPicPr>
        <p:blipFill>
          <a:blip r:embed="rId4"/>
          <a:stretch>
            <a:fillRect/>
          </a:stretch>
        </p:blipFill>
        <p:spPr>
          <a:xfrm>
            <a:off x="12742732" y="292822"/>
            <a:ext cx="5032764" cy="6858000"/>
          </a:xfrm>
          <a:prstGeom prst="rect">
            <a:avLst/>
          </a:prstGeom>
        </p:spPr>
      </p:pic>
      <p:sp>
        <p:nvSpPr>
          <p:cNvPr id="2" name="Title 1">
            <a:extLst>
              <a:ext uri="{FF2B5EF4-FFF2-40B4-BE49-F238E27FC236}">
                <a16:creationId xmlns:a16="http://schemas.microsoft.com/office/drawing/2014/main" id="{9FF151F4-410B-48CC-A433-4CEA330F0935}"/>
              </a:ext>
            </a:extLst>
          </p:cNvPr>
          <p:cNvSpPr>
            <a:spLocks noGrp="1"/>
          </p:cNvSpPr>
          <p:nvPr>
            <p:ph type="title"/>
          </p:nvPr>
        </p:nvSpPr>
        <p:spPr>
          <a:xfrm>
            <a:off x="0" y="0"/>
            <a:ext cx="12192000" cy="1815152"/>
          </a:xfrm>
        </p:spPr>
        <p:txBody>
          <a:bodyPr/>
          <a:lstStyle/>
          <a:p>
            <a:r>
              <a:rPr lang="en-US" dirty="0"/>
              <a:t>With your </a:t>
            </a:r>
            <a:r>
              <a:rPr lang="en-US" u="sng" dirty="0"/>
              <a:t>out</a:t>
            </a:r>
            <a:r>
              <a:rPr lang="en-US" dirty="0"/>
              <a:t> p</a:t>
            </a:r>
            <a:r>
              <a:rPr lang="en-US" u="sng" dirty="0">
                <a:effectLst>
                  <a:glow rad="127000">
                    <a:schemeClr val="tx1"/>
                  </a:glow>
                  <a:outerShdw blurRad="38100" dist="38100" dir="2700000" algn="tl">
                    <a:srgbClr val="000000">
                      <a:alpha val="43137"/>
                    </a:srgbClr>
                  </a:outerShdw>
                </a:effectLst>
              </a:rPr>
              <a:t>oured</a:t>
            </a:r>
            <a:r>
              <a:rPr lang="en-US" dirty="0">
                <a:effectLst>
                  <a:glow rad="127000">
                    <a:schemeClr val="tx1"/>
                  </a:glow>
                  <a:outerShdw blurRad="38100" dist="38100" dir="2700000" algn="tl">
                    <a:srgbClr val="000000">
                      <a:alpha val="43137"/>
                    </a:srgbClr>
                  </a:outerShdw>
                </a:effectLst>
              </a:rPr>
              <a:t> soul</a:t>
            </a:r>
            <a:r>
              <a:rPr lang="en-US" dirty="0"/>
              <a:t> </a:t>
            </a:r>
            <a:r>
              <a:rPr lang="en-US" sz="4400" dirty="0"/>
              <a:t>1:15-16</a:t>
            </a:r>
            <a:endParaRPr lang="en-US" dirty="0"/>
          </a:p>
        </p:txBody>
      </p:sp>
      <p:sp>
        <p:nvSpPr>
          <p:cNvPr id="3" name="Content Placeholder 2">
            <a:extLst>
              <a:ext uri="{FF2B5EF4-FFF2-40B4-BE49-F238E27FC236}">
                <a16:creationId xmlns:a16="http://schemas.microsoft.com/office/drawing/2014/main" id="{A11E1B4F-F120-4E66-AC9E-9684B6B954FE}"/>
              </a:ext>
            </a:extLst>
          </p:cNvPr>
          <p:cNvSpPr>
            <a:spLocks noGrp="1"/>
          </p:cNvSpPr>
          <p:nvPr>
            <p:ph idx="1"/>
          </p:nvPr>
        </p:nvSpPr>
        <p:spPr>
          <a:xfrm>
            <a:off x="400833" y="1537854"/>
            <a:ext cx="7300129" cy="5050835"/>
          </a:xfrm>
        </p:spPr>
        <p:txBody>
          <a:bodyPr/>
          <a:lstStyle/>
          <a:p>
            <a:r>
              <a:rPr lang="en-US" b="0" dirty="0"/>
              <a:t> </a:t>
            </a:r>
            <a:r>
              <a:rPr lang="en-US" b="0" baseline="30000" dirty="0"/>
              <a:t>15</a:t>
            </a:r>
            <a:r>
              <a:rPr lang="en-US" b="0" dirty="0"/>
              <a:t> But Hannah answered, "No, my lord, I am a woman troubled in spirit. I have drunk neither wine nor strong drink, but I have been </a:t>
            </a:r>
            <a:r>
              <a:rPr lang="en-US" dirty="0"/>
              <a:t>pouring out my soul </a:t>
            </a:r>
            <a:r>
              <a:rPr lang="en-US" b="0" dirty="0"/>
              <a:t>before the LORD.  </a:t>
            </a:r>
            <a:r>
              <a:rPr lang="en-US" b="0" baseline="30000" dirty="0"/>
              <a:t>16</a:t>
            </a:r>
            <a:r>
              <a:rPr lang="en-US" b="0" dirty="0"/>
              <a:t> Do not regard your servant as a worthless woman, for all along I have been speaking out of my great anxiety and vexation."</a:t>
            </a:r>
            <a:endParaRPr lang="en-US" dirty="0"/>
          </a:p>
        </p:txBody>
      </p:sp>
    </p:spTree>
    <p:extLst>
      <p:ext uri="{BB962C8B-B14F-4D97-AF65-F5344CB8AC3E}">
        <p14:creationId xmlns:p14="http://schemas.microsoft.com/office/powerpoint/2010/main" val="3861994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D4FFAC-F5EF-4010-BFBE-C6413822B5B3}"/>
              </a:ext>
            </a:extLst>
          </p:cNvPr>
          <p:cNvPicPr>
            <a:picLocks noChangeAspect="1"/>
          </p:cNvPicPr>
          <p:nvPr/>
        </p:nvPicPr>
        <p:blipFill>
          <a:blip r:embed="rId3"/>
          <a:stretch>
            <a:fillRect/>
          </a:stretch>
        </p:blipFill>
        <p:spPr>
          <a:xfrm>
            <a:off x="5078207" y="0"/>
            <a:ext cx="8699705" cy="6858000"/>
          </a:xfrm>
          <a:prstGeom prst="rect">
            <a:avLst/>
          </a:prstGeom>
        </p:spPr>
      </p:pic>
      <p:pic>
        <p:nvPicPr>
          <p:cNvPr id="5" name="Picture 4">
            <a:extLst>
              <a:ext uri="{FF2B5EF4-FFF2-40B4-BE49-F238E27FC236}">
                <a16:creationId xmlns:a16="http://schemas.microsoft.com/office/drawing/2014/main" id="{89C20B59-94DE-4BC1-9E07-F83935CFC01A}"/>
              </a:ext>
            </a:extLst>
          </p:cNvPr>
          <p:cNvPicPr>
            <a:picLocks noChangeAspect="1"/>
          </p:cNvPicPr>
          <p:nvPr/>
        </p:nvPicPr>
        <p:blipFill>
          <a:blip r:embed="rId4"/>
          <a:stretch>
            <a:fillRect/>
          </a:stretch>
        </p:blipFill>
        <p:spPr>
          <a:xfrm>
            <a:off x="12742732" y="292822"/>
            <a:ext cx="5032764" cy="6858000"/>
          </a:xfrm>
          <a:prstGeom prst="rect">
            <a:avLst/>
          </a:prstGeom>
        </p:spPr>
      </p:pic>
      <p:sp>
        <p:nvSpPr>
          <p:cNvPr id="2" name="Title 1">
            <a:extLst>
              <a:ext uri="{FF2B5EF4-FFF2-40B4-BE49-F238E27FC236}">
                <a16:creationId xmlns:a16="http://schemas.microsoft.com/office/drawing/2014/main" id="{9FF151F4-410B-48CC-A433-4CEA330F0935}"/>
              </a:ext>
            </a:extLst>
          </p:cNvPr>
          <p:cNvSpPr>
            <a:spLocks noGrp="1"/>
          </p:cNvSpPr>
          <p:nvPr>
            <p:ph type="title"/>
          </p:nvPr>
        </p:nvSpPr>
        <p:spPr>
          <a:xfrm>
            <a:off x="0" y="0"/>
            <a:ext cx="12192000" cy="1815152"/>
          </a:xfrm>
        </p:spPr>
        <p:txBody>
          <a:bodyPr/>
          <a:lstStyle/>
          <a:p>
            <a:r>
              <a:rPr lang="en-US" dirty="0"/>
              <a:t>For your peace </a:t>
            </a:r>
            <a:r>
              <a:rPr lang="en-US" sz="4400" dirty="0"/>
              <a:t>17-18</a:t>
            </a:r>
            <a:endParaRPr lang="en-US" dirty="0"/>
          </a:p>
        </p:txBody>
      </p:sp>
      <p:sp>
        <p:nvSpPr>
          <p:cNvPr id="3" name="Content Placeholder 2">
            <a:extLst>
              <a:ext uri="{FF2B5EF4-FFF2-40B4-BE49-F238E27FC236}">
                <a16:creationId xmlns:a16="http://schemas.microsoft.com/office/drawing/2014/main" id="{A11E1B4F-F120-4E66-AC9E-9684B6B954FE}"/>
              </a:ext>
            </a:extLst>
          </p:cNvPr>
          <p:cNvSpPr>
            <a:spLocks noGrp="1"/>
          </p:cNvSpPr>
          <p:nvPr>
            <p:ph idx="1"/>
          </p:nvPr>
        </p:nvSpPr>
        <p:spPr>
          <a:xfrm>
            <a:off x="400833" y="1537854"/>
            <a:ext cx="6571467" cy="5050835"/>
          </a:xfrm>
        </p:spPr>
        <p:txBody>
          <a:bodyPr/>
          <a:lstStyle/>
          <a:p>
            <a:r>
              <a:rPr lang="en-US" b="0" dirty="0"/>
              <a:t> </a:t>
            </a:r>
            <a:r>
              <a:rPr lang="en-US" b="0" baseline="30000" dirty="0"/>
              <a:t>17</a:t>
            </a:r>
            <a:r>
              <a:rPr lang="en-US" b="0" dirty="0"/>
              <a:t> Then Eli answered, "Go in </a:t>
            </a:r>
            <a:r>
              <a:rPr lang="en-US" dirty="0"/>
              <a:t>peace</a:t>
            </a:r>
            <a:r>
              <a:rPr lang="en-US" b="0" dirty="0"/>
              <a:t>, and the God of Israel grant your petition that you have made to him."</a:t>
            </a:r>
          </a:p>
          <a:p>
            <a:r>
              <a:rPr lang="en-US" b="0" dirty="0"/>
              <a:t> </a:t>
            </a:r>
            <a:r>
              <a:rPr lang="en-US" b="0" baseline="30000" dirty="0"/>
              <a:t>18</a:t>
            </a:r>
            <a:r>
              <a:rPr lang="en-US" b="0" dirty="0"/>
              <a:t> And she said, "Let your servant find favor in your eyes." Then the woman went her way and ate, and her </a:t>
            </a:r>
            <a:r>
              <a:rPr lang="en-US" dirty="0"/>
              <a:t>face was no longer sad</a:t>
            </a:r>
            <a:r>
              <a:rPr lang="en-US" b="0" dirty="0"/>
              <a:t>.</a:t>
            </a:r>
          </a:p>
          <a:p>
            <a:r>
              <a:rPr lang="en-US" b="0" dirty="0"/>
              <a:t> </a:t>
            </a:r>
            <a:endParaRPr lang="en-US" dirty="0"/>
          </a:p>
        </p:txBody>
      </p:sp>
    </p:spTree>
    <p:extLst>
      <p:ext uri="{BB962C8B-B14F-4D97-AF65-F5344CB8AC3E}">
        <p14:creationId xmlns:p14="http://schemas.microsoft.com/office/powerpoint/2010/main" val="1776185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4AC850-B8AF-4DC6-B6F7-FF03E6158F8C}"/>
              </a:ext>
            </a:extLst>
          </p:cNvPr>
          <p:cNvPicPr>
            <a:picLocks noChangeAspect="1"/>
          </p:cNvPicPr>
          <p:nvPr/>
        </p:nvPicPr>
        <p:blipFill>
          <a:blip r:embed="rId3"/>
          <a:stretch>
            <a:fillRect/>
          </a:stretch>
        </p:blipFill>
        <p:spPr>
          <a:xfrm>
            <a:off x="764085" y="-272904"/>
            <a:ext cx="10499660" cy="7865201"/>
          </a:xfrm>
          <a:prstGeom prst="rect">
            <a:avLst/>
          </a:prstGeom>
        </p:spPr>
      </p:pic>
      <p:sp>
        <p:nvSpPr>
          <p:cNvPr id="2" name="Title 1">
            <a:extLst>
              <a:ext uri="{FF2B5EF4-FFF2-40B4-BE49-F238E27FC236}">
                <a16:creationId xmlns:a16="http://schemas.microsoft.com/office/drawing/2014/main" id="{9FF151F4-410B-48CC-A433-4CEA330F0935}"/>
              </a:ext>
            </a:extLst>
          </p:cNvPr>
          <p:cNvSpPr>
            <a:spLocks noGrp="1"/>
          </p:cNvSpPr>
          <p:nvPr>
            <p:ph type="title"/>
          </p:nvPr>
        </p:nvSpPr>
        <p:spPr>
          <a:xfrm>
            <a:off x="0" y="0"/>
            <a:ext cx="12192000" cy="1815152"/>
          </a:xfrm>
        </p:spPr>
        <p:txBody>
          <a:bodyPr/>
          <a:lstStyle/>
          <a:p>
            <a:r>
              <a:rPr lang="en-US" dirty="0"/>
              <a:t>What’s a person to expect?  </a:t>
            </a:r>
          </a:p>
        </p:txBody>
      </p:sp>
    </p:spTree>
    <p:extLst>
      <p:ext uri="{BB962C8B-B14F-4D97-AF65-F5344CB8AC3E}">
        <p14:creationId xmlns:p14="http://schemas.microsoft.com/office/powerpoint/2010/main" val="1424038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D324DC-B31C-4722-B948-56EC87E51FD2}"/>
              </a:ext>
            </a:extLst>
          </p:cNvPr>
          <p:cNvPicPr>
            <a:picLocks noChangeAspect="1"/>
          </p:cNvPicPr>
          <p:nvPr/>
        </p:nvPicPr>
        <p:blipFill>
          <a:blip r:embed="rId3"/>
          <a:stretch>
            <a:fillRect/>
          </a:stretch>
        </p:blipFill>
        <p:spPr>
          <a:xfrm>
            <a:off x="-721293" y="2755888"/>
            <a:ext cx="14073169" cy="5016512"/>
          </a:xfrm>
          <a:prstGeom prst="rect">
            <a:avLst/>
          </a:prstGeom>
        </p:spPr>
      </p:pic>
      <p:pic>
        <p:nvPicPr>
          <p:cNvPr id="5" name="Picture 4">
            <a:extLst>
              <a:ext uri="{FF2B5EF4-FFF2-40B4-BE49-F238E27FC236}">
                <a16:creationId xmlns:a16="http://schemas.microsoft.com/office/drawing/2014/main" id="{89C20B59-94DE-4BC1-9E07-F83935CFC01A}"/>
              </a:ext>
            </a:extLst>
          </p:cNvPr>
          <p:cNvPicPr>
            <a:picLocks noChangeAspect="1"/>
          </p:cNvPicPr>
          <p:nvPr/>
        </p:nvPicPr>
        <p:blipFill>
          <a:blip r:embed="rId4"/>
          <a:stretch>
            <a:fillRect/>
          </a:stretch>
        </p:blipFill>
        <p:spPr>
          <a:xfrm>
            <a:off x="12742732" y="292822"/>
            <a:ext cx="5032764" cy="6858000"/>
          </a:xfrm>
          <a:prstGeom prst="rect">
            <a:avLst/>
          </a:prstGeom>
        </p:spPr>
      </p:pic>
      <p:sp>
        <p:nvSpPr>
          <p:cNvPr id="2" name="Title 1">
            <a:extLst>
              <a:ext uri="{FF2B5EF4-FFF2-40B4-BE49-F238E27FC236}">
                <a16:creationId xmlns:a16="http://schemas.microsoft.com/office/drawing/2014/main" id="{9FF151F4-410B-48CC-A433-4CEA330F0935}"/>
              </a:ext>
            </a:extLst>
          </p:cNvPr>
          <p:cNvSpPr>
            <a:spLocks noGrp="1"/>
          </p:cNvSpPr>
          <p:nvPr>
            <p:ph type="title"/>
          </p:nvPr>
        </p:nvSpPr>
        <p:spPr>
          <a:xfrm>
            <a:off x="0" y="0"/>
            <a:ext cx="12192000" cy="1815152"/>
          </a:xfrm>
        </p:spPr>
        <p:txBody>
          <a:bodyPr/>
          <a:lstStyle/>
          <a:p>
            <a:r>
              <a:rPr lang="en-US" dirty="0"/>
              <a:t>the Lord will </a:t>
            </a:r>
            <a:r>
              <a:rPr lang="en-US" u="sng" dirty="0"/>
              <a:t>remember</a:t>
            </a:r>
            <a:r>
              <a:rPr lang="en-US" dirty="0"/>
              <a:t> </a:t>
            </a:r>
            <a:r>
              <a:rPr lang="en-US" sz="4400" dirty="0"/>
              <a:t>19-20</a:t>
            </a:r>
            <a:endParaRPr lang="en-US" dirty="0"/>
          </a:p>
        </p:txBody>
      </p:sp>
      <p:sp>
        <p:nvSpPr>
          <p:cNvPr id="3" name="Content Placeholder 2">
            <a:extLst>
              <a:ext uri="{FF2B5EF4-FFF2-40B4-BE49-F238E27FC236}">
                <a16:creationId xmlns:a16="http://schemas.microsoft.com/office/drawing/2014/main" id="{A11E1B4F-F120-4E66-AC9E-9684B6B954FE}"/>
              </a:ext>
            </a:extLst>
          </p:cNvPr>
          <p:cNvSpPr>
            <a:spLocks noGrp="1"/>
          </p:cNvSpPr>
          <p:nvPr>
            <p:ph idx="1"/>
          </p:nvPr>
        </p:nvSpPr>
        <p:spPr>
          <a:xfrm>
            <a:off x="400834" y="1537854"/>
            <a:ext cx="11229192" cy="5050835"/>
          </a:xfrm>
        </p:spPr>
        <p:txBody>
          <a:bodyPr/>
          <a:lstStyle/>
          <a:p>
            <a:r>
              <a:rPr lang="en-US" b="0" baseline="30000" dirty="0"/>
              <a:t>19</a:t>
            </a:r>
            <a:r>
              <a:rPr lang="en-US" b="0" dirty="0"/>
              <a:t> They rose early in the morning and worshiped before the LORD; then they went back to their house at Ramah. And Elkanah knew Hannah his wife, </a:t>
            </a:r>
            <a:br>
              <a:rPr lang="en-US" b="0" dirty="0"/>
            </a:br>
            <a:r>
              <a:rPr lang="en-US" b="0" dirty="0"/>
              <a:t>and </a:t>
            </a:r>
            <a:r>
              <a:rPr lang="en-US" dirty="0"/>
              <a:t>the LORD remembered </a:t>
            </a:r>
            <a:r>
              <a:rPr lang="en-US"/>
              <a:t>her</a:t>
            </a:r>
            <a:r>
              <a:rPr lang="en-US" b="0"/>
              <a:t>.</a:t>
            </a:r>
            <a:endParaRPr lang="en-US" dirty="0"/>
          </a:p>
        </p:txBody>
      </p:sp>
    </p:spTree>
    <p:extLst>
      <p:ext uri="{BB962C8B-B14F-4D97-AF65-F5344CB8AC3E}">
        <p14:creationId xmlns:p14="http://schemas.microsoft.com/office/powerpoint/2010/main" val="415713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C20B59-94DE-4BC1-9E07-F83935CFC01A}"/>
              </a:ext>
            </a:extLst>
          </p:cNvPr>
          <p:cNvPicPr>
            <a:picLocks noChangeAspect="1"/>
          </p:cNvPicPr>
          <p:nvPr/>
        </p:nvPicPr>
        <p:blipFill>
          <a:blip r:embed="rId3"/>
          <a:stretch>
            <a:fillRect/>
          </a:stretch>
        </p:blipFill>
        <p:spPr>
          <a:xfrm>
            <a:off x="12742732" y="292822"/>
            <a:ext cx="5032764" cy="6858000"/>
          </a:xfrm>
          <a:prstGeom prst="rect">
            <a:avLst/>
          </a:prstGeom>
        </p:spPr>
      </p:pic>
      <p:sp>
        <p:nvSpPr>
          <p:cNvPr id="2" name="Title 1">
            <a:extLst>
              <a:ext uri="{FF2B5EF4-FFF2-40B4-BE49-F238E27FC236}">
                <a16:creationId xmlns:a16="http://schemas.microsoft.com/office/drawing/2014/main" id="{9FF151F4-410B-48CC-A433-4CEA330F0935}"/>
              </a:ext>
            </a:extLst>
          </p:cNvPr>
          <p:cNvSpPr>
            <a:spLocks noGrp="1"/>
          </p:cNvSpPr>
          <p:nvPr>
            <p:ph type="title"/>
          </p:nvPr>
        </p:nvSpPr>
        <p:spPr>
          <a:xfrm>
            <a:off x="0" y="0"/>
            <a:ext cx="12192000" cy="1815152"/>
          </a:xfrm>
        </p:spPr>
        <p:txBody>
          <a:bodyPr/>
          <a:lstStyle/>
          <a:p>
            <a:r>
              <a:rPr lang="en-US" dirty="0"/>
              <a:t>the Lord will </a:t>
            </a:r>
            <a:r>
              <a:rPr lang="en-US" u="sng" dirty="0"/>
              <a:t>remember</a:t>
            </a:r>
            <a:r>
              <a:rPr lang="en-US" dirty="0"/>
              <a:t> </a:t>
            </a:r>
            <a:r>
              <a:rPr lang="en-US" sz="4400" dirty="0"/>
              <a:t>19-20</a:t>
            </a:r>
            <a:endParaRPr lang="en-US" dirty="0"/>
          </a:p>
        </p:txBody>
      </p:sp>
      <p:sp>
        <p:nvSpPr>
          <p:cNvPr id="3" name="Content Placeholder 2">
            <a:extLst>
              <a:ext uri="{FF2B5EF4-FFF2-40B4-BE49-F238E27FC236}">
                <a16:creationId xmlns:a16="http://schemas.microsoft.com/office/drawing/2014/main" id="{A11E1B4F-F120-4E66-AC9E-9684B6B954FE}"/>
              </a:ext>
            </a:extLst>
          </p:cNvPr>
          <p:cNvSpPr>
            <a:spLocks noGrp="1"/>
          </p:cNvSpPr>
          <p:nvPr>
            <p:ph idx="1"/>
          </p:nvPr>
        </p:nvSpPr>
        <p:spPr>
          <a:xfrm>
            <a:off x="400834" y="1537854"/>
            <a:ext cx="11229192" cy="5050835"/>
          </a:xfrm>
        </p:spPr>
        <p:txBody>
          <a:bodyPr/>
          <a:lstStyle/>
          <a:p>
            <a:r>
              <a:rPr lang="en-US" b="0" baseline="30000" dirty="0"/>
              <a:t>20</a:t>
            </a:r>
            <a:r>
              <a:rPr lang="en-US" b="0" dirty="0"/>
              <a:t> And in due time Hannah conceived and bore a son, and she called his name Samuel, for she said, "I have asked for him from the LORD."</a:t>
            </a:r>
            <a:endParaRPr lang="en-US" dirty="0"/>
          </a:p>
        </p:txBody>
      </p:sp>
      <p:pic>
        <p:nvPicPr>
          <p:cNvPr id="7" name="Picture 6">
            <a:extLst>
              <a:ext uri="{FF2B5EF4-FFF2-40B4-BE49-F238E27FC236}">
                <a16:creationId xmlns:a16="http://schemas.microsoft.com/office/drawing/2014/main" id="{76D324DC-B31C-4722-B948-56EC87E51FD2}"/>
              </a:ext>
            </a:extLst>
          </p:cNvPr>
          <p:cNvPicPr>
            <a:picLocks noChangeAspect="1"/>
          </p:cNvPicPr>
          <p:nvPr/>
        </p:nvPicPr>
        <p:blipFill>
          <a:blip r:embed="rId4"/>
          <a:stretch>
            <a:fillRect/>
          </a:stretch>
        </p:blipFill>
        <p:spPr>
          <a:xfrm>
            <a:off x="-721293" y="2755888"/>
            <a:ext cx="14073169" cy="5016512"/>
          </a:xfrm>
          <a:prstGeom prst="rect">
            <a:avLst/>
          </a:prstGeom>
        </p:spPr>
      </p:pic>
    </p:spTree>
    <p:extLst>
      <p:ext uri="{BB962C8B-B14F-4D97-AF65-F5344CB8AC3E}">
        <p14:creationId xmlns:p14="http://schemas.microsoft.com/office/powerpoint/2010/main" val="4036014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39DED-31DA-427A-A799-67F8B0610FAE}"/>
              </a:ext>
            </a:extLst>
          </p:cNvPr>
          <p:cNvSpPr>
            <a:spLocks noGrp="1"/>
          </p:cNvSpPr>
          <p:nvPr>
            <p:ph type="title"/>
          </p:nvPr>
        </p:nvSpPr>
        <p:spPr/>
        <p:txBody>
          <a:bodyPr/>
          <a:lstStyle/>
          <a:p>
            <a:r>
              <a:rPr lang="en-US" dirty="0"/>
              <a:t>So What Do We Take Away?</a:t>
            </a:r>
          </a:p>
        </p:txBody>
      </p:sp>
      <p:sp>
        <p:nvSpPr>
          <p:cNvPr id="3" name="Content Placeholder 2">
            <a:extLst>
              <a:ext uri="{FF2B5EF4-FFF2-40B4-BE49-F238E27FC236}">
                <a16:creationId xmlns:a16="http://schemas.microsoft.com/office/drawing/2014/main" id="{F63497DB-E0BD-4D2E-B065-82AC7CBAA23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89245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7DB3E1-09B9-4B6A-8601-582C983E982C}"/>
              </a:ext>
            </a:extLst>
          </p:cNvPr>
          <p:cNvPicPr>
            <a:picLocks noChangeAspect="1"/>
          </p:cNvPicPr>
          <p:nvPr/>
        </p:nvPicPr>
        <p:blipFill rotWithShape="1">
          <a:blip r:embed="rId3"/>
          <a:srcRect t="5719" b="9973"/>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F886958B-ABD4-4B21-AA78-1DC1023F9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7F538D-1313-47BD-A6C8-7FE059AFDAB9}"/>
              </a:ext>
            </a:extLst>
          </p:cNvPr>
          <p:cNvSpPr>
            <a:spLocks noGrp="1"/>
          </p:cNvSpPr>
          <p:nvPr>
            <p:ph type="ctrTitle"/>
          </p:nvPr>
        </p:nvSpPr>
        <p:spPr>
          <a:xfrm>
            <a:off x="109182" y="1122363"/>
            <a:ext cx="8256896" cy="2870517"/>
          </a:xfrm>
        </p:spPr>
        <p:txBody>
          <a:bodyPr/>
          <a:lstStyle/>
          <a:p>
            <a:r>
              <a:rPr lang="en-US" dirty="0">
                <a:solidFill>
                  <a:schemeClr val="bg1"/>
                </a:solidFill>
                <a:effectLst>
                  <a:outerShdw blurRad="50800" dist="50800" dir="2700000" algn="ctr" rotWithShape="0">
                    <a:schemeClr val="tx1"/>
                  </a:outerShdw>
                </a:effectLst>
                <a:latin typeface="Hemi Head Rg" panose="020B0703040202080204" pitchFamily="34" charset="0"/>
              </a:rPr>
              <a:t>Let’s Pray</a:t>
            </a:r>
          </a:p>
        </p:txBody>
      </p:sp>
    </p:spTree>
    <p:extLst>
      <p:ext uri="{BB962C8B-B14F-4D97-AF65-F5344CB8AC3E}">
        <p14:creationId xmlns:p14="http://schemas.microsoft.com/office/powerpoint/2010/main" val="953243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F538D-1313-47BD-A6C8-7FE059AFDAB9}"/>
              </a:ext>
            </a:extLst>
          </p:cNvPr>
          <p:cNvSpPr>
            <a:spLocks noGrp="1"/>
          </p:cNvSpPr>
          <p:nvPr>
            <p:ph type="title"/>
          </p:nvPr>
        </p:nvSpPr>
        <p:spPr/>
        <p:txBody>
          <a:bodyPr/>
          <a:lstStyle/>
          <a:p>
            <a:r>
              <a:rPr lang="en-US" dirty="0"/>
              <a:t>Finding Victory in Prayer</a:t>
            </a:r>
          </a:p>
        </p:txBody>
      </p:sp>
      <p:sp>
        <p:nvSpPr>
          <p:cNvPr id="3" name="Content Placeholder 2">
            <a:extLst>
              <a:ext uri="{FF2B5EF4-FFF2-40B4-BE49-F238E27FC236}">
                <a16:creationId xmlns:a16="http://schemas.microsoft.com/office/drawing/2014/main" id="{7640168C-4663-4AE5-8457-9A1250A25E8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02827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69554C-9D3C-48F3-9274-153F214C1C50}"/>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F151F4-410B-48CC-A433-4CEA330F0935}"/>
              </a:ext>
            </a:extLst>
          </p:cNvPr>
          <p:cNvSpPr>
            <a:spLocks noGrp="1"/>
          </p:cNvSpPr>
          <p:nvPr>
            <p:ph type="title"/>
          </p:nvPr>
        </p:nvSpPr>
        <p:spPr/>
        <p:txBody>
          <a:bodyPr/>
          <a:lstStyle/>
          <a:p>
            <a:r>
              <a:rPr lang="en-US" dirty="0"/>
              <a:t>It was the last </a:t>
            </a:r>
            <a:r>
              <a:rPr lang="en-US" u="sng" dirty="0"/>
              <a:t>straw</a:t>
            </a:r>
            <a:r>
              <a:rPr lang="en-US" dirty="0"/>
              <a:t> … 1:1-8</a:t>
            </a:r>
          </a:p>
        </p:txBody>
      </p:sp>
      <p:sp>
        <p:nvSpPr>
          <p:cNvPr id="5" name="Content Placeholder 4">
            <a:extLst>
              <a:ext uri="{FF2B5EF4-FFF2-40B4-BE49-F238E27FC236}">
                <a16:creationId xmlns:a16="http://schemas.microsoft.com/office/drawing/2014/main" id="{EBE31464-3F11-438A-A244-7DBBDB60DDE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99317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765F69-2153-49B7-82E6-235F4D0DE37B}"/>
              </a:ext>
            </a:extLst>
          </p:cNvPr>
          <p:cNvPicPr>
            <a:picLocks noChangeAspect="1"/>
          </p:cNvPicPr>
          <p:nvPr/>
        </p:nvPicPr>
        <p:blipFill>
          <a:blip r:embed="rId3"/>
          <a:stretch>
            <a:fillRect/>
          </a:stretch>
        </p:blipFill>
        <p:spPr>
          <a:xfrm>
            <a:off x="-5022376" y="820965"/>
            <a:ext cx="4201159" cy="5873262"/>
          </a:xfrm>
          <a:prstGeom prst="rect">
            <a:avLst/>
          </a:prstGeom>
        </p:spPr>
      </p:pic>
      <p:sp>
        <p:nvSpPr>
          <p:cNvPr id="2" name="Title 1">
            <a:extLst>
              <a:ext uri="{FF2B5EF4-FFF2-40B4-BE49-F238E27FC236}">
                <a16:creationId xmlns:a16="http://schemas.microsoft.com/office/drawing/2014/main" id="{9FF151F4-410B-48CC-A433-4CEA330F0935}"/>
              </a:ext>
            </a:extLst>
          </p:cNvPr>
          <p:cNvSpPr>
            <a:spLocks noGrp="1"/>
          </p:cNvSpPr>
          <p:nvPr>
            <p:ph type="title"/>
          </p:nvPr>
        </p:nvSpPr>
        <p:spPr>
          <a:xfrm>
            <a:off x="0" y="0"/>
            <a:ext cx="12192000" cy="1815152"/>
          </a:xfrm>
        </p:spPr>
        <p:txBody>
          <a:bodyPr/>
          <a:lstStyle/>
          <a:p>
            <a:r>
              <a:rPr lang="en-US" dirty="0"/>
              <a:t>On the one hand, </a:t>
            </a:r>
            <a:br>
              <a:rPr lang="en-US" dirty="0"/>
            </a:br>
            <a:r>
              <a:rPr lang="en-US" dirty="0"/>
              <a:t>she had </a:t>
            </a:r>
            <a:r>
              <a:rPr lang="en-US" u="sng" dirty="0"/>
              <a:t>ever</a:t>
            </a:r>
            <a:r>
              <a:rPr lang="en-US" dirty="0"/>
              <a:t>y</a:t>
            </a:r>
            <a:r>
              <a:rPr lang="en-US" u="sng" dirty="0"/>
              <a:t>thin</a:t>
            </a:r>
            <a:r>
              <a:rPr lang="en-US" dirty="0"/>
              <a:t>g … </a:t>
            </a:r>
            <a:r>
              <a:rPr lang="en-US" sz="4400" dirty="0"/>
              <a:t>1:1-5</a:t>
            </a:r>
            <a:endParaRPr lang="en-US" dirty="0"/>
          </a:p>
        </p:txBody>
      </p:sp>
      <p:sp>
        <p:nvSpPr>
          <p:cNvPr id="3" name="Content Placeholder 2">
            <a:extLst>
              <a:ext uri="{FF2B5EF4-FFF2-40B4-BE49-F238E27FC236}">
                <a16:creationId xmlns:a16="http://schemas.microsoft.com/office/drawing/2014/main" id="{A11E1B4F-F120-4E66-AC9E-9684B6B954FE}"/>
              </a:ext>
            </a:extLst>
          </p:cNvPr>
          <p:cNvSpPr>
            <a:spLocks noGrp="1"/>
          </p:cNvSpPr>
          <p:nvPr>
            <p:ph idx="1"/>
          </p:nvPr>
        </p:nvSpPr>
        <p:spPr>
          <a:xfrm>
            <a:off x="4100513" y="2204326"/>
            <a:ext cx="7858126" cy="4129799"/>
          </a:xfrm>
        </p:spPr>
        <p:txBody>
          <a:bodyPr/>
          <a:lstStyle/>
          <a:p>
            <a:pPr marL="571500" indent="-571500">
              <a:buFont typeface="Arial" panose="020B0604020202020204" pitchFamily="34" charset="0"/>
              <a:buChar char="•"/>
            </a:pPr>
            <a:r>
              <a:rPr lang="en-US" dirty="0"/>
              <a:t>Married of social standing 1:1</a:t>
            </a:r>
          </a:p>
          <a:p>
            <a:r>
              <a:rPr lang="en-US" b="0" dirty="0"/>
              <a:t>There was a certain man of </a:t>
            </a:r>
            <a:r>
              <a:rPr lang="en-US" b="0" dirty="0" err="1"/>
              <a:t>Ramathaim-zophim</a:t>
            </a:r>
            <a:r>
              <a:rPr lang="en-US" b="0" dirty="0"/>
              <a:t> of the hill country of Ephraim whose name was Elkanah the son of </a:t>
            </a:r>
            <a:r>
              <a:rPr lang="en-US" b="0" dirty="0" err="1"/>
              <a:t>Jeroham</a:t>
            </a:r>
            <a:r>
              <a:rPr lang="en-US" b="0" dirty="0"/>
              <a:t>, son of Elihu, son of </a:t>
            </a:r>
            <a:r>
              <a:rPr lang="en-US" b="0" dirty="0" err="1"/>
              <a:t>Tohu</a:t>
            </a:r>
            <a:r>
              <a:rPr lang="en-US" b="0" dirty="0"/>
              <a:t>, son of </a:t>
            </a:r>
            <a:r>
              <a:rPr lang="en-US" b="0" dirty="0" err="1"/>
              <a:t>Zuph</a:t>
            </a:r>
            <a:r>
              <a:rPr lang="en-US" b="0" dirty="0"/>
              <a:t>, an </a:t>
            </a:r>
            <a:r>
              <a:rPr lang="en-US" b="0" dirty="0" err="1"/>
              <a:t>Ephrathite</a:t>
            </a:r>
            <a:r>
              <a:rPr lang="en-US" b="0" dirty="0"/>
              <a:t>. </a:t>
            </a:r>
            <a:r>
              <a:rPr lang="en-US" b="0" baseline="30000" dirty="0"/>
              <a:t>2</a:t>
            </a:r>
            <a:r>
              <a:rPr lang="en-US" b="0" dirty="0"/>
              <a:t> He had two wives.  </a:t>
            </a:r>
            <a:endParaRPr lang="en-US" dirty="0"/>
          </a:p>
        </p:txBody>
      </p:sp>
      <p:pic>
        <p:nvPicPr>
          <p:cNvPr id="4" name="Picture 3">
            <a:extLst>
              <a:ext uri="{FF2B5EF4-FFF2-40B4-BE49-F238E27FC236}">
                <a16:creationId xmlns:a16="http://schemas.microsoft.com/office/drawing/2014/main" id="{5C6C4A69-6D87-4736-A560-B209C2B2BF9A}"/>
              </a:ext>
            </a:extLst>
          </p:cNvPr>
          <p:cNvPicPr>
            <a:picLocks noChangeAspect="1"/>
          </p:cNvPicPr>
          <p:nvPr/>
        </p:nvPicPr>
        <p:blipFill>
          <a:blip r:embed="rId4"/>
          <a:stretch>
            <a:fillRect/>
          </a:stretch>
        </p:blipFill>
        <p:spPr>
          <a:xfrm>
            <a:off x="-5472112" y="1062749"/>
            <a:ext cx="4543946" cy="5223751"/>
          </a:xfrm>
          <a:prstGeom prst="rect">
            <a:avLst/>
          </a:prstGeom>
        </p:spPr>
      </p:pic>
      <p:pic>
        <p:nvPicPr>
          <p:cNvPr id="5" name="Picture 4">
            <a:extLst>
              <a:ext uri="{FF2B5EF4-FFF2-40B4-BE49-F238E27FC236}">
                <a16:creationId xmlns:a16="http://schemas.microsoft.com/office/drawing/2014/main" id="{196E8B34-D8F1-4FF3-AA6D-4A5EC5CA474E}"/>
              </a:ext>
            </a:extLst>
          </p:cNvPr>
          <p:cNvPicPr>
            <a:picLocks noChangeAspect="1"/>
          </p:cNvPicPr>
          <p:nvPr/>
        </p:nvPicPr>
        <p:blipFill>
          <a:blip r:embed="rId5"/>
          <a:stretch>
            <a:fillRect/>
          </a:stretch>
        </p:blipFill>
        <p:spPr>
          <a:xfrm>
            <a:off x="-5343525" y="1600201"/>
            <a:ext cx="4406902" cy="4957762"/>
          </a:xfrm>
          <a:prstGeom prst="rect">
            <a:avLst/>
          </a:prstGeom>
        </p:spPr>
      </p:pic>
      <p:pic>
        <p:nvPicPr>
          <p:cNvPr id="8" name="Picture 7">
            <a:extLst>
              <a:ext uri="{FF2B5EF4-FFF2-40B4-BE49-F238E27FC236}">
                <a16:creationId xmlns:a16="http://schemas.microsoft.com/office/drawing/2014/main" id="{A430C6CB-A115-430A-BE0A-81B72CFAC3CC}"/>
              </a:ext>
            </a:extLst>
          </p:cNvPr>
          <p:cNvPicPr>
            <a:picLocks noChangeAspect="1"/>
          </p:cNvPicPr>
          <p:nvPr/>
        </p:nvPicPr>
        <p:blipFill>
          <a:blip r:embed="rId5"/>
          <a:stretch>
            <a:fillRect/>
          </a:stretch>
        </p:blipFill>
        <p:spPr>
          <a:xfrm>
            <a:off x="-242887" y="1569493"/>
            <a:ext cx="4700898" cy="5288507"/>
          </a:xfrm>
          <a:prstGeom prst="rect">
            <a:avLst/>
          </a:prstGeom>
        </p:spPr>
      </p:pic>
    </p:spTree>
    <p:extLst>
      <p:ext uri="{BB962C8B-B14F-4D97-AF65-F5344CB8AC3E}">
        <p14:creationId xmlns:p14="http://schemas.microsoft.com/office/powerpoint/2010/main" val="3663504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765F69-2153-49B7-82E6-235F4D0DE37B}"/>
              </a:ext>
            </a:extLst>
          </p:cNvPr>
          <p:cNvPicPr>
            <a:picLocks noChangeAspect="1"/>
          </p:cNvPicPr>
          <p:nvPr/>
        </p:nvPicPr>
        <p:blipFill>
          <a:blip r:embed="rId3"/>
          <a:stretch>
            <a:fillRect/>
          </a:stretch>
        </p:blipFill>
        <p:spPr>
          <a:xfrm>
            <a:off x="-5022376" y="820965"/>
            <a:ext cx="4201159" cy="5873262"/>
          </a:xfrm>
          <a:prstGeom prst="rect">
            <a:avLst/>
          </a:prstGeom>
        </p:spPr>
      </p:pic>
      <p:sp>
        <p:nvSpPr>
          <p:cNvPr id="2" name="Title 1">
            <a:extLst>
              <a:ext uri="{FF2B5EF4-FFF2-40B4-BE49-F238E27FC236}">
                <a16:creationId xmlns:a16="http://schemas.microsoft.com/office/drawing/2014/main" id="{9FF151F4-410B-48CC-A433-4CEA330F0935}"/>
              </a:ext>
            </a:extLst>
          </p:cNvPr>
          <p:cNvSpPr>
            <a:spLocks noGrp="1"/>
          </p:cNvSpPr>
          <p:nvPr>
            <p:ph type="title"/>
          </p:nvPr>
        </p:nvSpPr>
        <p:spPr>
          <a:xfrm>
            <a:off x="0" y="0"/>
            <a:ext cx="12192000" cy="1815152"/>
          </a:xfrm>
        </p:spPr>
        <p:txBody>
          <a:bodyPr/>
          <a:lstStyle/>
          <a:p>
            <a:r>
              <a:rPr lang="en-US" dirty="0"/>
              <a:t>On the one hand, </a:t>
            </a:r>
            <a:br>
              <a:rPr lang="en-US" dirty="0"/>
            </a:br>
            <a:r>
              <a:rPr lang="en-US" dirty="0"/>
              <a:t>she had </a:t>
            </a:r>
            <a:r>
              <a:rPr lang="en-US" u="sng" dirty="0"/>
              <a:t>ever</a:t>
            </a:r>
            <a:r>
              <a:rPr lang="en-US" dirty="0"/>
              <a:t>y</a:t>
            </a:r>
            <a:r>
              <a:rPr lang="en-US" u="sng" dirty="0"/>
              <a:t>thin</a:t>
            </a:r>
            <a:r>
              <a:rPr lang="en-US" dirty="0"/>
              <a:t>g … </a:t>
            </a:r>
            <a:r>
              <a:rPr lang="en-US" sz="4400" dirty="0"/>
              <a:t>1:1-5</a:t>
            </a:r>
            <a:endParaRPr lang="en-US" dirty="0"/>
          </a:p>
        </p:txBody>
      </p:sp>
      <p:sp>
        <p:nvSpPr>
          <p:cNvPr id="3" name="Content Placeholder 2">
            <a:extLst>
              <a:ext uri="{FF2B5EF4-FFF2-40B4-BE49-F238E27FC236}">
                <a16:creationId xmlns:a16="http://schemas.microsoft.com/office/drawing/2014/main" id="{A11E1B4F-F120-4E66-AC9E-9684B6B954FE}"/>
              </a:ext>
            </a:extLst>
          </p:cNvPr>
          <p:cNvSpPr>
            <a:spLocks noGrp="1"/>
          </p:cNvSpPr>
          <p:nvPr>
            <p:ph idx="1"/>
          </p:nvPr>
        </p:nvSpPr>
        <p:spPr>
          <a:xfrm>
            <a:off x="4100513" y="2204326"/>
            <a:ext cx="7858126" cy="4129799"/>
          </a:xfrm>
        </p:spPr>
        <p:txBody>
          <a:bodyPr/>
          <a:lstStyle/>
          <a:p>
            <a:pPr marL="571500" indent="-571500">
              <a:buFont typeface="Arial" panose="020B0604020202020204" pitchFamily="34" charset="0"/>
              <a:buChar char="•"/>
            </a:pPr>
            <a:r>
              <a:rPr lang="en-US" dirty="0"/>
              <a:t>Moderate wealth 1:2</a:t>
            </a:r>
          </a:p>
          <a:p>
            <a:r>
              <a:rPr lang="en-US" b="0" dirty="0"/>
              <a:t> </a:t>
            </a:r>
            <a:r>
              <a:rPr lang="en-US" b="0" baseline="30000" dirty="0"/>
              <a:t>2</a:t>
            </a:r>
            <a:r>
              <a:rPr lang="en-US" b="0" dirty="0"/>
              <a:t> He had two wives. The name of the one was Hannah, and the name of the other, Peninnah. And Peninnah had children, but Hannah had no children. (1Sa 1:2 ESV)</a:t>
            </a:r>
            <a:endParaRPr lang="en-US" dirty="0"/>
          </a:p>
        </p:txBody>
      </p:sp>
      <p:pic>
        <p:nvPicPr>
          <p:cNvPr id="4" name="Picture 3">
            <a:extLst>
              <a:ext uri="{FF2B5EF4-FFF2-40B4-BE49-F238E27FC236}">
                <a16:creationId xmlns:a16="http://schemas.microsoft.com/office/drawing/2014/main" id="{5C6C4A69-6D87-4736-A560-B209C2B2BF9A}"/>
              </a:ext>
            </a:extLst>
          </p:cNvPr>
          <p:cNvPicPr>
            <a:picLocks noChangeAspect="1"/>
          </p:cNvPicPr>
          <p:nvPr/>
        </p:nvPicPr>
        <p:blipFill>
          <a:blip r:embed="rId4"/>
          <a:stretch>
            <a:fillRect/>
          </a:stretch>
        </p:blipFill>
        <p:spPr>
          <a:xfrm>
            <a:off x="-5472112" y="1062749"/>
            <a:ext cx="4543946" cy="5223751"/>
          </a:xfrm>
          <a:prstGeom prst="rect">
            <a:avLst/>
          </a:prstGeom>
        </p:spPr>
      </p:pic>
      <p:pic>
        <p:nvPicPr>
          <p:cNvPr id="5" name="Picture 4">
            <a:extLst>
              <a:ext uri="{FF2B5EF4-FFF2-40B4-BE49-F238E27FC236}">
                <a16:creationId xmlns:a16="http://schemas.microsoft.com/office/drawing/2014/main" id="{196E8B34-D8F1-4FF3-AA6D-4A5EC5CA474E}"/>
              </a:ext>
            </a:extLst>
          </p:cNvPr>
          <p:cNvPicPr>
            <a:picLocks noChangeAspect="1"/>
          </p:cNvPicPr>
          <p:nvPr/>
        </p:nvPicPr>
        <p:blipFill>
          <a:blip r:embed="rId5"/>
          <a:stretch>
            <a:fillRect/>
          </a:stretch>
        </p:blipFill>
        <p:spPr>
          <a:xfrm>
            <a:off x="-5343525" y="1600201"/>
            <a:ext cx="4406902" cy="4957762"/>
          </a:xfrm>
          <a:prstGeom prst="rect">
            <a:avLst/>
          </a:prstGeom>
        </p:spPr>
      </p:pic>
      <p:pic>
        <p:nvPicPr>
          <p:cNvPr id="8" name="Picture 7">
            <a:extLst>
              <a:ext uri="{FF2B5EF4-FFF2-40B4-BE49-F238E27FC236}">
                <a16:creationId xmlns:a16="http://schemas.microsoft.com/office/drawing/2014/main" id="{A430C6CB-A115-430A-BE0A-81B72CFAC3CC}"/>
              </a:ext>
            </a:extLst>
          </p:cNvPr>
          <p:cNvPicPr>
            <a:picLocks noChangeAspect="1"/>
          </p:cNvPicPr>
          <p:nvPr/>
        </p:nvPicPr>
        <p:blipFill>
          <a:blip r:embed="rId5"/>
          <a:stretch>
            <a:fillRect/>
          </a:stretch>
        </p:blipFill>
        <p:spPr>
          <a:xfrm>
            <a:off x="-242887" y="1569493"/>
            <a:ext cx="4700898" cy="5288507"/>
          </a:xfrm>
          <a:prstGeom prst="rect">
            <a:avLst/>
          </a:prstGeom>
        </p:spPr>
      </p:pic>
    </p:spTree>
    <p:extLst>
      <p:ext uri="{BB962C8B-B14F-4D97-AF65-F5344CB8AC3E}">
        <p14:creationId xmlns:p14="http://schemas.microsoft.com/office/powerpoint/2010/main" val="1649451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765F69-2153-49B7-82E6-235F4D0DE37B}"/>
              </a:ext>
            </a:extLst>
          </p:cNvPr>
          <p:cNvPicPr>
            <a:picLocks noChangeAspect="1"/>
          </p:cNvPicPr>
          <p:nvPr/>
        </p:nvPicPr>
        <p:blipFill>
          <a:blip r:embed="rId3"/>
          <a:stretch>
            <a:fillRect/>
          </a:stretch>
        </p:blipFill>
        <p:spPr>
          <a:xfrm>
            <a:off x="-5022376" y="820965"/>
            <a:ext cx="4201159" cy="5873262"/>
          </a:xfrm>
          <a:prstGeom prst="rect">
            <a:avLst/>
          </a:prstGeom>
        </p:spPr>
      </p:pic>
      <p:sp>
        <p:nvSpPr>
          <p:cNvPr id="2" name="Title 1">
            <a:extLst>
              <a:ext uri="{FF2B5EF4-FFF2-40B4-BE49-F238E27FC236}">
                <a16:creationId xmlns:a16="http://schemas.microsoft.com/office/drawing/2014/main" id="{9FF151F4-410B-48CC-A433-4CEA330F0935}"/>
              </a:ext>
            </a:extLst>
          </p:cNvPr>
          <p:cNvSpPr>
            <a:spLocks noGrp="1"/>
          </p:cNvSpPr>
          <p:nvPr>
            <p:ph type="title"/>
          </p:nvPr>
        </p:nvSpPr>
        <p:spPr>
          <a:xfrm>
            <a:off x="0" y="0"/>
            <a:ext cx="12192000" cy="1815152"/>
          </a:xfrm>
        </p:spPr>
        <p:txBody>
          <a:bodyPr/>
          <a:lstStyle/>
          <a:p>
            <a:r>
              <a:rPr lang="en-US" dirty="0"/>
              <a:t>On the one hand, </a:t>
            </a:r>
            <a:br>
              <a:rPr lang="en-US" dirty="0"/>
            </a:br>
            <a:r>
              <a:rPr lang="en-US" dirty="0"/>
              <a:t>she had </a:t>
            </a:r>
            <a:r>
              <a:rPr lang="en-US" u="sng" dirty="0"/>
              <a:t>ever</a:t>
            </a:r>
            <a:r>
              <a:rPr lang="en-US" dirty="0"/>
              <a:t>y</a:t>
            </a:r>
            <a:r>
              <a:rPr lang="en-US" u="sng" dirty="0"/>
              <a:t>thin</a:t>
            </a:r>
            <a:r>
              <a:rPr lang="en-US" dirty="0"/>
              <a:t>g … </a:t>
            </a:r>
            <a:r>
              <a:rPr lang="en-US" sz="4400" dirty="0"/>
              <a:t>1:1-5</a:t>
            </a:r>
            <a:endParaRPr lang="en-US" dirty="0"/>
          </a:p>
        </p:txBody>
      </p:sp>
      <p:sp>
        <p:nvSpPr>
          <p:cNvPr id="3" name="Content Placeholder 2">
            <a:extLst>
              <a:ext uri="{FF2B5EF4-FFF2-40B4-BE49-F238E27FC236}">
                <a16:creationId xmlns:a16="http://schemas.microsoft.com/office/drawing/2014/main" id="{A11E1B4F-F120-4E66-AC9E-9684B6B954FE}"/>
              </a:ext>
            </a:extLst>
          </p:cNvPr>
          <p:cNvSpPr>
            <a:spLocks noGrp="1"/>
          </p:cNvSpPr>
          <p:nvPr>
            <p:ph idx="1"/>
          </p:nvPr>
        </p:nvSpPr>
        <p:spPr>
          <a:xfrm>
            <a:off x="4100513" y="2204326"/>
            <a:ext cx="7858126" cy="4129799"/>
          </a:xfrm>
        </p:spPr>
        <p:txBody>
          <a:bodyPr/>
          <a:lstStyle/>
          <a:p>
            <a:pPr marL="571500" indent="-571500">
              <a:buFont typeface="Arial" panose="020B0604020202020204" pitchFamily="34" charset="0"/>
              <a:buChar char="•"/>
            </a:pPr>
            <a:r>
              <a:rPr lang="en-US" dirty="0"/>
              <a:t>Family worship and piety 1:3-4</a:t>
            </a:r>
          </a:p>
          <a:p>
            <a:r>
              <a:rPr lang="en-US" b="0" baseline="30000" dirty="0"/>
              <a:t>3</a:t>
            </a:r>
            <a:r>
              <a:rPr lang="en-US" b="0" dirty="0"/>
              <a:t> Now this man used to go up year by year from his city to worship and to sacrifice to the LORD of hosts at Shiloh, where the two sons of Eli, Hophni and Phinehas, were priests of the LORD.</a:t>
            </a:r>
          </a:p>
          <a:p>
            <a:endParaRPr lang="en-US" b="0" dirty="0"/>
          </a:p>
          <a:p>
            <a:pPr marL="571500" indent="-571500">
              <a:buFont typeface="Arial" panose="020B0604020202020204" pitchFamily="34" charset="0"/>
              <a:buChar char="•"/>
            </a:pPr>
            <a:r>
              <a:rPr lang="en-US" dirty="0"/>
              <a:t>Really, truly loved 1:5</a:t>
            </a:r>
          </a:p>
          <a:p>
            <a:endParaRPr lang="en-US" dirty="0"/>
          </a:p>
        </p:txBody>
      </p:sp>
      <p:pic>
        <p:nvPicPr>
          <p:cNvPr id="4" name="Picture 3">
            <a:extLst>
              <a:ext uri="{FF2B5EF4-FFF2-40B4-BE49-F238E27FC236}">
                <a16:creationId xmlns:a16="http://schemas.microsoft.com/office/drawing/2014/main" id="{5C6C4A69-6D87-4736-A560-B209C2B2BF9A}"/>
              </a:ext>
            </a:extLst>
          </p:cNvPr>
          <p:cNvPicPr>
            <a:picLocks noChangeAspect="1"/>
          </p:cNvPicPr>
          <p:nvPr/>
        </p:nvPicPr>
        <p:blipFill>
          <a:blip r:embed="rId4"/>
          <a:stretch>
            <a:fillRect/>
          </a:stretch>
        </p:blipFill>
        <p:spPr>
          <a:xfrm>
            <a:off x="-5472112" y="1062749"/>
            <a:ext cx="4543946" cy="5223751"/>
          </a:xfrm>
          <a:prstGeom prst="rect">
            <a:avLst/>
          </a:prstGeom>
        </p:spPr>
      </p:pic>
      <p:pic>
        <p:nvPicPr>
          <p:cNvPr id="5" name="Picture 4">
            <a:extLst>
              <a:ext uri="{FF2B5EF4-FFF2-40B4-BE49-F238E27FC236}">
                <a16:creationId xmlns:a16="http://schemas.microsoft.com/office/drawing/2014/main" id="{196E8B34-D8F1-4FF3-AA6D-4A5EC5CA474E}"/>
              </a:ext>
            </a:extLst>
          </p:cNvPr>
          <p:cNvPicPr>
            <a:picLocks noChangeAspect="1"/>
          </p:cNvPicPr>
          <p:nvPr/>
        </p:nvPicPr>
        <p:blipFill>
          <a:blip r:embed="rId5"/>
          <a:stretch>
            <a:fillRect/>
          </a:stretch>
        </p:blipFill>
        <p:spPr>
          <a:xfrm>
            <a:off x="-5343525" y="1600201"/>
            <a:ext cx="4406902" cy="4957762"/>
          </a:xfrm>
          <a:prstGeom prst="rect">
            <a:avLst/>
          </a:prstGeom>
        </p:spPr>
      </p:pic>
      <p:pic>
        <p:nvPicPr>
          <p:cNvPr id="8" name="Picture 7">
            <a:extLst>
              <a:ext uri="{FF2B5EF4-FFF2-40B4-BE49-F238E27FC236}">
                <a16:creationId xmlns:a16="http://schemas.microsoft.com/office/drawing/2014/main" id="{A430C6CB-A115-430A-BE0A-81B72CFAC3CC}"/>
              </a:ext>
            </a:extLst>
          </p:cNvPr>
          <p:cNvPicPr>
            <a:picLocks noChangeAspect="1"/>
          </p:cNvPicPr>
          <p:nvPr/>
        </p:nvPicPr>
        <p:blipFill>
          <a:blip r:embed="rId5"/>
          <a:stretch>
            <a:fillRect/>
          </a:stretch>
        </p:blipFill>
        <p:spPr>
          <a:xfrm>
            <a:off x="-242887" y="1569493"/>
            <a:ext cx="4700898" cy="5288507"/>
          </a:xfrm>
          <a:prstGeom prst="rect">
            <a:avLst/>
          </a:prstGeom>
        </p:spPr>
      </p:pic>
    </p:spTree>
    <p:extLst>
      <p:ext uri="{BB962C8B-B14F-4D97-AF65-F5344CB8AC3E}">
        <p14:creationId xmlns:p14="http://schemas.microsoft.com/office/powerpoint/2010/main" val="236866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765F69-2153-49B7-82E6-235F4D0DE37B}"/>
              </a:ext>
            </a:extLst>
          </p:cNvPr>
          <p:cNvPicPr>
            <a:picLocks noChangeAspect="1"/>
          </p:cNvPicPr>
          <p:nvPr/>
        </p:nvPicPr>
        <p:blipFill>
          <a:blip r:embed="rId3"/>
          <a:stretch>
            <a:fillRect/>
          </a:stretch>
        </p:blipFill>
        <p:spPr>
          <a:xfrm>
            <a:off x="-5022376" y="820965"/>
            <a:ext cx="4201159" cy="5873262"/>
          </a:xfrm>
          <a:prstGeom prst="rect">
            <a:avLst/>
          </a:prstGeom>
        </p:spPr>
      </p:pic>
      <p:sp>
        <p:nvSpPr>
          <p:cNvPr id="2" name="Title 1">
            <a:extLst>
              <a:ext uri="{FF2B5EF4-FFF2-40B4-BE49-F238E27FC236}">
                <a16:creationId xmlns:a16="http://schemas.microsoft.com/office/drawing/2014/main" id="{9FF151F4-410B-48CC-A433-4CEA330F0935}"/>
              </a:ext>
            </a:extLst>
          </p:cNvPr>
          <p:cNvSpPr>
            <a:spLocks noGrp="1"/>
          </p:cNvSpPr>
          <p:nvPr>
            <p:ph type="title"/>
          </p:nvPr>
        </p:nvSpPr>
        <p:spPr>
          <a:xfrm>
            <a:off x="0" y="0"/>
            <a:ext cx="12192000" cy="1815152"/>
          </a:xfrm>
        </p:spPr>
        <p:txBody>
          <a:bodyPr/>
          <a:lstStyle/>
          <a:p>
            <a:r>
              <a:rPr lang="en-US" dirty="0"/>
              <a:t>On the one hand, </a:t>
            </a:r>
            <a:br>
              <a:rPr lang="en-US" dirty="0"/>
            </a:br>
            <a:r>
              <a:rPr lang="en-US" dirty="0"/>
              <a:t>she had </a:t>
            </a:r>
            <a:r>
              <a:rPr lang="en-US" u="sng" dirty="0"/>
              <a:t>ever</a:t>
            </a:r>
            <a:r>
              <a:rPr lang="en-US" dirty="0"/>
              <a:t>y</a:t>
            </a:r>
            <a:r>
              <a:rPr lang="en-US" u="sng" dirty="0"/>
              <a:t>thin</a:t>
            </a:r>
            <a:r>
              <a:rPr lang="en-US" dirty="0"/>
              <a:t>g … </a:t>
            </a:r>
            <a:r>
              <a:rPr lang="en-US" sz="4400" dirty="0"/>
              <a:t>1:1-5</a:t>
            </a:r>
            <a:endParaRPr lang="en-US" dirty="0"/>
          </a:p>
        </p:txBody>
      </p:sp>
      <p:sp>
        <p:nvSpPr>
          <p:cNvPr id="3" name="Content Placeholder 2">
            <a:extLst>
              <a:ext uri="{FF2B5EF4-FFF2-40B4-BE49-F238E27FC236}">
                <a16:creationId xmlns:a16="http://schemas.microsoft.com/office/drawing/2014/main" id="{A11E1B4F-F120-4E66-AC9E-9684B6B954FE}"/>
              </a:ext>
            </a:extLst>
          </p:cNvPr>
          <p:cNvSpPr>
            <a:spLocks noGrp="1"/>
          </p:cNvSpPr>
          <p:nvPr>
            <p:ph idx="1"/>
          </p:nvPr>
        </p:nvSpPr>
        <p:spPr>
          <a:xfrm>
            <a:off x="4100513" y="2204326"/>
            <a:ext cx="7858126" cy="4129799"/>
          </a:xfrm>
        </p:spPr>
        <p:txBody>
          <a:bodyPr/>
          <a:lstStyle/>
          <a:p>
            <a:pPr marL="571500" indent="-571500">
              <a:buFont typeface="Arial" panose="020B0604020202020204" pitchFamily="34" charset="0"/>
              <a:buChar char="•"/>
            </a:pPr>
            <a:r>
              <a:rPr lang="en-US" dirty="0"/>
              <a:t>Really, truly loved 1:4-5</a:t>
            </a:r>
          </a:p>
          <a:p>
            <a:r>
              <a:rPr lang="en-US" b="0" dirty="0"/>
              <a:t> </a:t>
            </a:r>
            <a:r>
              <a:rPr lang="en-US" b="0" baseline="30000" dirty="0"/>
              <a:t>4</a:t>
            </a:r>
            <a:r>
              <a:rPr lang="en-US" b="0" dirty="0"/>
              <a:t> On the day when Elkanah sacrificed, he would give portions to Peninnah his wife and to all her sons and daughters.   </a:t>
            </a:r>
            <a:r>
              <a:rPr lang="en-US" b="0" baseline="30000" dirty="0"/>
              <a:t>5</a:t>
            </a:r>
            <a:r>
              <a:rPr lang="en-US" b="0" dirty="0"/>
              <a:t> But to Hannah he gave a double portion, because he loved her, ....</a:t>
            </a:r>
            <a:endParaRPr lang="en-US" dirty="0"/>
          </a:p>
          <a:p>
            <a:pPr marL="571500" indent="-571500">
              <a:buFont typeface="Arial" panose="020B0604020202020204" pitchFamily="34" charset="0"/>
              <a:buChar char="•"/>
            </a:pPr>
            <a:endParaRPr lang="en-US" dirty="0"/>
          </a:p>
          <a:p>
            <a:endParaRPr lang="en-US" dirty="0"/>
          </a:p>
        </p:txBody>
      </p:sp>
      <p:pic>
        <p:nvPicPr>
          <p:cNvPr id="4" name="Picture 3">
            <a:extLst>
              <a:ext uri="{FF2B5EF4-FFF2-40B4-BE49-F238E27FC236}">
                <a16:creationId xmlns:a16="http://schemas.microsoft.com/office/drawing/2014/main" id="{5C6C4A69-6D87-4736-A560-B209C2B2BF9A}"/>
              </a:ext>
            </a:extLst>
          </p:cNvPr>
          <p:cNvPicPr>
            <a:picLocks noChangeAspect="1"/>
          </p:cNvPicPr>
          <p:nvPr/>
        </p:nvPicPr>
        <p:blipFill>
          <a:blip r:embed="rId4"/>
          <a:stretch>
            <a:fillRect/>
          </a:stretch>
        </p:blipFill>
        <p:spPr>
          <a:xfrm>
            <a:off x="-5472112" y="1062749"/>
            <a:ext cx="4543946" cy="5223751"/>
          </a:xfrm>
          <a:prstGeom prst="rect">
            <a:avLst/>
          </a:prstGeom>
        </p:spPr>
      </p:pic>
      <p:pic>
        <p:nvPicPr>
          <p:cNvPr id="5" name="Picture 4">
            <a:extLst>
              <a:ext uri="{FF2B5EF4-FFF2-40B4-BE49-F238E27FC236}">
                <a16:creationId xmlns:a16="http://schemas.microsoft.com/office/drawing/2014/main" id="{196E8B34-D8F1-4FF3-AA6D-4A5EC5CA474E}"/>
              </a:ext>
            </a:extLst>
          </p:cNvPr>
          <p:cNvPicPr>
            <a:picLocks noChangeAspect="1"/>
          </p:cNvPicPr>
          <p:nvPr/>
        </p:nvPicPr>
        <p:blipFill>
          <a:blip r:embed="rId5"/>
          <a:stretch>
            <a:fillRect/>
          </a:stretch>
        </p:blipFill>
        <p:spPr>
          <a:xfrm>
            <a:off x="-5343525" y="1600201"/>
            <a:ext cx="4406902" cy="4957762"/>
          </a:xfrm>
          <a:prstGeom prst="rect">
            <a:avLst/>
          </a:prstGeom>
        </p:spPr>
      </p:pic>
      <p:pic>
        <p:nvPicPr>
          <p:cNvPr id="8" name="Picture 7">
            <a:extLst>
              <a:ext uri="{FF2B5EF4-FFF2-40B4-BE49-F238E27FC236}">
                <a16:creationId xmlns:a16="http://schemas.microsoft.com/office/drawing/2014/main" id="{A430C6CB-A115-430A-BE0A-81B72CFAC3CC}"/>
              </a:ext>
            </a:extLst>
          </p:cNvPr>
          <p:cNvPicPr>
            <a:picLocks noChangeAspect="1"/>
          </p:cNvPicPr>
          <p:nvPr/>
        </p:nvPicPr>
        <p:blipFill>
          <a:blip r:embed="rId5"/>
          <a:stretch>
            <a:fillRect/>
          </a:stretch>
        </p:blipFill>
        <p:spPr>
          <a:xfrm>
            <a:off x="-242887" y="1569493"/>
            <a:ext cx="4700898" cy="5288507"/>
          </a:xfrm>
          <a:prstGeom prst="rect">
            <a:avLst/>
          </a:prstGeom>
        </p:spPr>
      </p:pic>
    </p:spTree>
    <p:extLst>
      <p:ext uri="{BB962C8B-B14F-4D97-AF65-F5344CB8AC3E}">
        <p14:creationId xmlns:p14="http://schemas.microsoft.com/office/powerpoint/2010/main" val="2196295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E73288-1E9A-4A35-AA6A-32EAE5E8ED21}"/>
              </a:ext>
            </a:extLst>
          </p:cNvPr>
          <p:cNvPicPr>
            <a:picLocks noChangeAspect="1"/>
          </p:cNvPicPr>
          <p:nvPr/>
        </p:nvPicPr>
        <p:blipFill>
          <a:blip r:embed="rId2"/>
          <a:stretch>
            <a:fillRect/>
          </a:stretch>
        </p:blipFill>
        <p:spPr>
          <a:xfrm>
            <a:off x="-4367284" y="629896"/>
            <a:ext cx="4201159" cy="5873262"/>
          </a:xfrm>
          <a:prstGeom prst="rect">
            <a:avLst/>
          </a:prstGeom>
        </p:spPr>
      </p:pic>
      <p:sp>
        <p:nvSpPr>
          <p:cNvPr id="2" name="Title 1">
            <a:extLst>
              <a:ext uri="{FF2B5EF4-FFF2-40B4-BE49-F238E27FC236}">
                <a16:creationId xmlns:a16="http://schemas.microsoft.com/office/drawing/2014/main" id="{9FF151F4-410B-48CC-A433-4CEA330F0935}"/>
              </a:ext>
            </a:extLst>
          </p:cNvPr>
          <p:cNvSpPr>
            <a:spLocks noGrp="1"/>
          </p:cNvSpPr>
          <p:nvPr>
            <p:ph type="title"/>
          </p:nvPr>
        </p:nvSpPr>
        <p:spPr>
          <a:xfrm>
            <a:off x="0" y="0"/>
            <a:ext cx="12192000" cy="1815152"/>
          </a:xfrm>
        </p:spPr>
        <p:txBody>
          <a:bodyPr/>
          <a:lstStyle/>
          <a:p>
            <a:r>
              <a:rPr lang="en-US" dirty="0"/>
              <a:t>On the other hand, </a:t>
            </a:r>
            <a:br>
              <a:rPr lang="en-US" dirty="0"/>
            </a:br>
            <a:r>
              <a:rPr lang="en-US" dirty="0"/>
              <a:t>she had </a:t>
            </a:r>
            <a:r>
              <a:rPr lang="en-US" u="sng" dirty="0"/>
              <a:t>nothin</a:t>
            </a:r>
            <a:r>
              <a:rPr lang="en-US" dirty="0"/>
              <a:t>g , since…</a:t>
            </a:r>
          </a:p>
        </p:txBody>
      </p:sp>
      <p:sp>
        <p:nvSpPr>
          <p:cNvPr id="3" name="Content Placeholder 2">
            <a:extLst>
              <a:ext uri="{FF2B5EF4-FFF2-40B4-BE49-F238E27FC236}">
                <a16:creationId xmlns:a16="http://schemas.microsoft.com/office/drawing/2014/main" id="{A11E1B4F-F120-4E66-AC9E-9684B6B954FE}"/>
              </a:ext>
            </a:extLst>
          </p:cNvPr>
          <p:cNvSpPr>
            <a:spLocks noGrp="1"/>
          </p:cNvSpPr>
          <p:nvPr>
            <p:ph idx="1"/>
          </p:nvPr>
        </p:nvSpPr>
        <p:spPr>
          <a:xfrm>
            <a:off x="3929063" y="2047508"/>
            <a:ext cx="4114800" cy="4172317"/>
          </a:xfrm>
        </p:spPr>
        <p:txBody>
          <a:bodyPr/>
          <a:lstStyle/>
          <a:p>
            <a:pPr algn="ctr"/>
            <a:r>
              <a:rPr lang="en-US" b="0" dirty="0"/>
              <a:t>She had no children 1:2d </a:t>
            </a:r>
          </a:p>
          <a:p>
            <a:pPr algn="ctr"/>
            <a:r>
              <a:rPr lang="en-US" b="0" dirty="0"/>
              <a:t>The Lord Closed Her Womb 1:5b</a:t>
            </a:r>
          </a:p>
          <a:p>
            <a:pPr algn="ctr"/>
            <a:r>
              <a:rPr lang="en-US" b="0" dirty="0"/>
              <a:t> The LORD had closed her womb. 1:6b</a:t>
            </a:r>
            <a:br>
              <a:rPr lang="en-US" b="0" dirty="0"/>
            </a:br>
            <a:br>
              <a:rPr lang="en-US" b="0" dirty="0"/>
            </a:br>
            <a:r>
              <a:rPr lang="en-US" b="0" dirty="0"/>
              <a:t>	</a:t>
            </a:r>
            <a:r>
              <a:rPr lang="en-US" dirty="0"/>
              <a:t>	</a:t>
            </a:r>
          </a:p>
        </p:txBody>
      </p:sp>
      <p:pic>
        <p:nvPicPr>
          <p:cNvPr id="7" name="Picture 6">
            <a:extLst>
              <a:ext uri="{FF2B5EF4-FFF2-40B4-BE49-F238E27FC236}">
                <a16:creationId xmlns:a16="http://schemas.microsoft.com/office/drawing/2014/main" id="{4687BB08-0031-4915-A222-CB5702FBA731}"/>
              </a:ext>
            </a:extLst>
          </p:cNvPr>
          <p:cNvPicPr>
            <a:picLocks noChangeAspect="1"/>
          </p:cNvPicPr>
          <p:nvPr/>
        </p:nvPicPr>
        <p:blipFill>
          <a:blip r:embed="rId3"/>
          <a:stretch>
            <a:fillRect/>
          </a:stretch>
        </p:blipFill>
        <p:spPr>
          <a:xfrm>
            <a:off x="7670166" y="1440683"/>
            <a:ext cx="5188584" cy="5417317"/>
          </a:xfrm>
          <a:prstGeom prst="rect">
            <a:avLst/>
          </a:prstGeom>
        </p:spPr>
      </p:pic>
      <p:pic>
        <p:nvPicPr>
          <p:cNvPr id="9" name="Picture 8">
            <a:extLst>
              <a:ext uri="{FF2B5EF4-FFF2-40B4-BE49-F238E27FC236}">
                <a16:creationId xmlns:a16="http://schemas.microsoft.com/office/drawing/2014/main" id="{AD517AD9-D527-4A02-839D-6722175644A0}"/>
              </a:ext>
            </a:extLst>
          </p:cNvPr>
          <p:cNvPicPr>
            <a:picLocks noChangeAspect="1"/>
          </p:cNvPicPr>
          <p:nvPr/>
        </p:nvPicPr>
        <p:blipFill>
          <a:blip r:embed="rId4"/>
          <a:stretch>
            <a:fillRect/>
          </a:stretch>
        </p:blipFill>
        <p:spPr>
          <a:xfrm>
            <a:off x="-242887" y="1569493"/>
            <a:ext cx="4700898" cy="5288507"/>
          </a:xfrm>
          <a:prstGeom prst="rect">
            <a:avLst/>
          </a:prstGeom>
        </p:spPr>
      </p:pic>
    </p:spTree>
    <p:extLst>
      <p:ext uri="{BB962C8B-B14F-4D97-AF65-F5344CB8AC3E}">
        <p14:creationId xmlns:p14="http://schemas.microsoft.com/office/powerpoint/2010/main" val="2014523365"/>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0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3132</TotalTime>
  <Words>2283</Words>
  <Application>Microsoft Office PowerPoint</Application>
  <PresentationFormat>Widescreen</PresentationFormat>
  <Paragraphs>147</Paragraphs>
  <Slides>28</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Hemi Head Rg</vt:lpstr>
      <vt:lpstr>Symbol</vt:lpstr>
      <vt:lpstr>Office Theme</vt:lpstr>
      <vt:lpstr>Lesson 1</vt:lpstr>
      <vt:lpstr>Finding Victory </vt:lpstr>
      <vt:lpstr>Finding Victory in Prayer</vt:lpstr>
      <vt:lpstr>It was the last straw … 1:1-8</vt:lpstr>
      <vt:lpstr>On the one hand,  she had everything … 1:1-5</vt:lpstr>
      <vt:lpstr>On the one hand,  she had everything … 1:1-5</vt:lpstr>
      <vt:lpstr>On the one hand,  she had everything … 1:1-5</vt:lpstr>
      <vt:lpstr>On the one hand,  she had everything … 1:1-5</vt:lpstr>
      <vt:lpstr>On the other hand,  she had nothing , since…</vt:lpstr>
      <vt:lpstr>On the other hand,  she had nothing , since…</vt:lpstr>
      <vt:lpstr>On the other hand,  she had nothing , since…</vt:lpstr>
      <vt:lpstr>On the other hand,  she had nothing , since…</vt:lpstr>
      <vt:lpstr>On the other hand,  she had nothing , since…</vt:lpstr>
      <vt:lpstr>On the other hand,  she had nothing , since…</vt:lpstr>
      <vt:lpstr>Last Straw--a bully 1:6-7</vt:lpstr>
      <vt:lpstr>Last Straw--a loved one 1:8</vt:lpstr>
      <vt:lpstr>What’s a person to do? 1:9-18</vt:lpstr>
      <vt:lpstr>With your brokenness 1:9-10</vt:lpstr>
      <vt:lpstr>With your commitment 1:11</vt:lpstr>
      <vt:lpstr>With your heartfelt prayer 1:12-13</vt:lpstr>
      <vt:lpstr>With your Misunderstandings</vt:lpstr>
      <vt:lpstr>With your out poured soul 1:15-16</vt:lpstr>
      <vt:lpstr>For your peace 17-18</vt:lpstr>
      <vt:lpstr>What’s a person to expect?  </vt:lpstr>
      <vt:lpstr>the Lord will remember 19-20</vt:lpstr>
      <vt:lpstr>the Lord will remember 19-20</vt:lpstr>
      <vt:lpstr>So What Do We Take Away?</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Allen</dc:creator>
  <cp:lastModifiedBy>Dennis Henderson</cp:lastModifiedBy>
  <cp:revision>205</cp:revision>
  <dcterms:created xsi:type="dcterms:W3CDTF">2019-11-06T03:40:31Z</dcterms:created>
  <dcterms:modified xsi:type="dcterms:W3CDTF">2021-05-21T15:55:50Z</dcterms:modified>
</cp:coreProperties>
</file>